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0" r:id="rId5"/>
  </p:sldMasterIdLst>
  <p:notesMasterIdLst>
    <p:notesMasterId r:id="rId31"/>
  </p:notesMasterIdLst>
  <p:sldIdLst>
    <p:sldId id="279" r:id="rId6"/>
    <p:sldId id="270" r:id="rId7"/>
    <p:sldId id="281" r:id="rId8"/>
    <p:sldId id="282" r:id="rId9"/>
    <p:sldId id="288" r:id="rId10"/>
    <p:sldId id="274" r:id="rId11"/>
    <p:sldId id="273" r:id="rId12"/>
    <p:sldId id="285" r:id="rId13"/>
    <p:sldId id="1139" r:id="rId14"/>
    <p:sldId id="1140" r:id="rId15"/>
    <p:sldId id="1141" r:id="rId16"/>
    <p:sldId id="1142" r:id="rId17"/>
    <p:sldId id="1143" r:id="rId18"/>
    <p:sldId id="262" r:id="rId19"/>
    <p:sldId id="283" r:id="rId20"/>
    <p:sldId id="286" r:id="rId21"/>
    <p:sldId id="287" r:id="rId22"/>
    <p:sldId id="289" r:id="rId23"/>
    <p:sldId id="275" r:id="rId24"/>
    <p:sldId id="280" r:id="rId25"/>
    <p:sldId id="271" r:id="rId26"/>
    <p:sldId id="1077" r:id="rId27"/>
    <p:sldId id="1125" r:id="rId28"/>
    <p:sldId id="1138"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BFE8"/>
    <a:srgbClr val="CE88CB"/>
    <a:srgbClr val="B99DB7"/>
    <a:srgbClr val="73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92E867-0711-4F04-A451-452E29D94884}" v="27" dt="2020-02-15T06:18:58.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9478" autoAdjust="0"/>
  </p:normalViewPr>
  <p:slideViewPr>
    <p:cSldViewPr snapToGrid="0">
      <p:cViewPr varScale="1">
        <p:scale>
          <a:sx n="90" d="100"/>
          <a:sy n="90"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ek Patel" userId="fb4933bf-21b9-4f7a-9ea0-84d648d6cd32" providerId="ADAL" clId="{6E92E867-0711-4F04-A451-452E29D94884}"/>
    <pc:docChg chg="undo custSel addSld delSld modSld sldOrd">
      <pc:chgData name="Vivek Patel" userId="fb4933bf-21b9-4f7a-9ea0-84d648d6cd32" providerId="ADAL" clId="{6E92E867-0711-4F04-A451-452E29D94884}" dt="2020-02-15T06:20:09.133" v="141" actId="20577"/>
      <pc:docMkLst>
        <pc:docMk/>
      </pc:docMkLst>
      <pc:sldChg chg="add del">
        <pc:chgData name="Vivek Patel" userId="fb4933bf-21b9-4f7a-9ea0-84d648d6cd32" providerId="ADAL" clId="{6E92E867-0711-4F04-A451-452E29D94884}" dt="2020-02-15T05:44:07.101" v="103"/>
        <pc:sldMkLst>
          <pc:docMk/>
          <pc:sldMk cId="1363057200" sldId="262"/>
        </pc:sldMkLst>
      </pc:sldChg>
      <pc:sldChg chg="addSp delSp modSp mod">
        <pc:chgData name="Vivek Patel" userId="fb4933bf-21b9-4f7a-9ea0-84d648d6cd32" providerId="ADAL" clId="{6E92E867-0711-4F04-A451-452E29D94884}" dt="2020-02-15T05:43:17.417" v="100" actId="1076"/>
        <pc:sldMkLst>
          <pc:docMk/>
          <pc:sldMk cId="2751673979" sldId="283"/>
        </pc:sldMkLst>
        <pc:picChg chg="del">
          <ac:chgData name="Vivek Patel" userId="fb4933bf-21b9-4f7a-9ea0-84d648d6cd32" providerId="ADAL" clId="{6E92E867-0711-4F04-A451-452E29D94884}" dt="2020-02-15T05:24:52.417" v="93" actId="478"/>
          <ac:picMkLst>
            <pc:docMk/>
            <pc:sldMk cId="2751673979" sldId="283"/>
            <ac:picMk id="4" creationId="{E9F569F9-A7C8-45D7-AEAA-51912FD6DA72}"/>
          </ac:picMkLst>
        </pc:picChg>
        <pc:picChg chg="add mod">
          <ac:chgData name="Vivek Patel" userId="fb4933bf-21b9-4f7a-9ea0-84d648d6cd32" providerId="ADAL" clId="{6E92E867-0711-4F04-A451-452E29D94884}" dt="2020-02-15T05:43:17.417" v="100" actId="1076"/>
          <ac:picMkLst>
            <pc:docMk/>
            <pc:sldMk cId="2751673979" sldId="283"/>
            <ac:picMk id="5" creationId="{316B5B21-94C6-4C75-B312-5B8FCA3DC8E7}"/>
          </ac:picMkLst>
        </pc:picChg>
      </pc:sldChg>
      <pc:sldChg chg="addSp modSp mod modTransition">
        <pc:chgData name="Vivek Patel" userId="fb4933bf-21b9-4f7a-9ea0-84d648d6cd32" providerId="ADAL" clId="{6E92E867-0711-4F04-A451-452E29D94884}" dt="2020-02-15T05:23:32.613" v="89"/>
        <pc:sldMkLst>
          <pc:docMk/>
          <pc:sldMk cId="2596728889" sldId="285"/>
        </pc:sldMkLst>
        <pc:picChg chg="add mod">
          <ac:chgData name="Vivek Patel" userId="fb4933bf-21b9-4f7a-9ea0-84d648d6cd32" providerId="ADAL" clId="{6E92E867-0711-4F04-A451-452E29D94884}" dt="2020-02-15T05:13:31.473" v="29" actId="408"/>
          <ac:picMkLst>
            <pc:docMk/>
            <pc:sldMk cId="2596728889" sldId="285"/>
            <ac:picMk id="4" creationId="{3AA44931-5302-4153-A5E7-F9B5DD80E44E}"/>
          </ac:picMkLst>
        </pc:picChg>
        <pc:picChg chg="add mod">
          <ac:chgData name="Vivek Patel" userId="fb4933bf-21b9-4f7a-9ea0-84d648d6cd32" providerId="ADAL" clId="{6E92E867-0711-4F04-A451-452E29D94884}" dt="2020-02-15T05:13:31.473" v="29" actId="408"/>
          <ac:picMkLst>
            <pc:docMk/>
            <pc:sldMk cId="2596728889" sldId="285"/>
            <ac:picMk id="5" creationId="{6BF6B818-9F50-455C-9194-FA01537E1E29}"/>
          </ac:picMkLst>
        </pc:picChg>
        <pc:picChg chg="mod">
          <ac:chgData name="Vivek Patel" userId="fb4933bf-21b9-4f7a-9ea0-84d648d6cd32" providerId="ADAL" clId="{6E92E867-0711-4F04-A451-452E29D94884}" dt="2020-02-15T05:13:48.816" v="53" actId="1035"/>
          <ac:picMkLst>
            <pc:docMk/>
            <pc:sldMk cId="2596728889" sldId="285"/>
            <ac:picMk id="6" creationId="{384C900B-2C8F-4516-90DF-92D3BBDDF137}"/>
          </ac:picMkLst>
        </pc:picChg>
        <pc:picChg chg="add mod">
          <ac:chgData name="Vivek Patel" userId="fb4933bf-21b9-4f7a-9ea0-84d648d6cd32" providerId="ADAL" clId="{6E92E867-0711-4F04-A451-452E29D94884}" dt="2020-02-15T05:13:31.473" v="29" actId="408"/>
          <ac:picMkLst>
            <pc:docMk/>
            <pc:sldMk cId="2596728889" sldId="285"/>
            <ac:picMk id="8" creationId="{DFD07A77-CF17-4D0A-93ED-9058A322FCEC}"/>
          </ac:picMkLst>
        </pc:picChg>
        <pc:picChg chg="add mod">
          <ac:chgData name="Vivek Patel" userId="fb4933bf-21b9-4f7a-9ea0-84d648d6cd32" providerId="ADAL" clId="{6E92E867-0711-4F04-A451-452E29D94884}" dt="2020-02-15T05:13:31.473" v="29" actId="408"/>
          <ac:picMkLst>
            <pc:docMk/>
            <pc:sldMk cId="2596728889" sldId="285"/>
            <ac:picMk id="10" creationId="{BD4518EB-BBFF-4A70-930E-8FD57CF87B69}"/>
          </ac:picMkLst>
        </pc:picChg>
      </pc:sldChg>
      <pc:sldChg chg="addSp delSp modSp mod">
        <pc:chgData name="Vivek Patel" userId="fb4933bf-21b9-4f7a-9ea0-84d648d6cd32" providerId="ADAL" clId="{6E92E867-0711-4F04-A451-452E29D94884}" dt="2020-02-15T05:50:33.270" v="115" actId="1076"/>
        <pc:sldMkLst>
          <pc:docMk/>
          <pc:sldMk cId="3327320392" sldId="286"/>
        </pc:sldMkLst>
        <pc:spChg chg="mod">
          <ac:chgData name="Vivek Patel" userId="fb4933bf-21b9-4f7a-9ea0-84d648d6cd32" providerId="ADAL" clId="{6E92E867-0711-4F04-A451-452E29D94884}" dt="2020-02-15T05:49:25.024" v="108" actId="1076"/>
          <ac:spMkLst>
            <pc:docMk/>
            <pc:sldMk cId="3327320392" sldId="286"/>
            <ac:spMk id="3" creationId="{C7946065-A6AF-4F4B-A0F0-878CAA412081}"/>
          </ac:spMkLst>
        </pc:spChg>
        <pc:picChg chg="add mod">
          <ac:chgData name="Vivek Patel" userId="fb4933bf-21b9-4f7a-9ea0-84d648d6cd32" providerId="ADAL" clId="{6E92E867-0711-4F04-A451-452E29D94884}" dt="2020-02-15T05:50:33.270" v="115" actId="1076"/>
          <ac:picMkLst>
            <pc:docMk/>
            <pc:sldMk cId="3327320392" sldId="286"/>
            <ac:picMk id="5" creationId="{35B5C8DC-B98A-4BBB-8116-2C0748A8210C}"/>
          </ac:picMkLst>
        </pc:picChg>
        <pc:picChg chg="del">
          <ac:chgData name="Vivek Patel" userId="fb4933bf-21b9-4f7a-9ea0-84d648d6cd32" providerId="ADAL" clId="{6E92E867-0711-4F04-A451-452E29D94884}" dt="2020-02-15T05:45:43.913" v="104" actId="478"/>
          <ac:picMkLst>
            <pc:docMk/>
            <pc:sldMk cId="3327320392" sldId="286"/>
            <ac:picMk id="6" creationId="{4AF58A45-DED5-4C27-9D6A-C4F9DB592342}"/>
          </ac:picMkLst>
        </pc:picChg>
      </pc:sldChg>
      <pc:sldChg chg="modSp mod">
        <pc:chgData name="Vivek Patel" userId="fb4933bf-21b9-4f7a-9ea0-84d648d6cd32" providerId="ADAL" clId="{6E92E867-0711-4F04-A451-452E29D94884}" dt="2020-02-15T05:51:47.674" v="128" actId="20577"/>
        <pc:sldMkLst>
          <pc:docMk/>
          <pc:sldMk cId="2607657112" sldId="287"/>
        </pc:sldMkLst>
        <pc:spChg chg="mod">
          <ac:chgData name="Vivek Patel" userId="fb4933bf-21b9-4f7a-9ea0-84d648d6cd32" providerId="ADAL" clId="{6E92E867-0711-4F04-A451-452E29D94884}" dt="2020-02-15T05:51:47.674" v="128" actId="20577"/>
          <ac:spMkLst>
            <pc:docMk/>
            <pc:sldMk cId="2607657112" sldId="287"/>
            <ac:spMk id="2" creationId="{DCC47496-E0F5-460F-8DEE-E07917B0C066}"/>
          </ac:spMkLst>
        </pc:spChg>
        <pc:picChg chg="mod">
          <ac:chgData name="Vivek Patel" userId="fb4933bf-21b9-4f7a-9ea0-84d648d6cd32" providerId="ADAL" clId="{6E92E867-0711-4F04-A451-452E29D94884}" dt="2020-02-15T05:51:20.102" v="116" actId="1076"/>
          <ac:picMkLst>
            <pc:docMk/>
            <pc:sldMk cId="2607657112" sldId="287"/>
            <ac:picMk id="7" creationId="{34435AAB-D7E0-4A0B-97C7-26B78D494502}"/>
          </ac:picMkLst>
        </pc:picChg>
      </pc:sldChg>
      <pc:sldChg chg="addSp modSp">
        <pc:chgData name="Vivek Patel" userId="fb4933bf-21b9-4f7a-9ea0-84d648d6cd32" providerId="ADAL" clId="{6E92E867-0711-4F04-A451-452E29D94884}" dt="2020-02-15T05:54:12.343" v="132" actId="1076"/>
        <pc:sldMkLst>
          <pc:docMk/>
          <pc:sldMk cId="1744079394" sldId="289"/>
        </pc:sldMkLst>
        <pc:spChg chg="mod">
          <ac:chgData name="Vivek Patel" userId="fb4933bf-21b9-4f7a-9ea0-84d648d6cd32" providerId="ADAL" clId="{6E92E867-0711-4F04-A451-452E29D94884}" dt="2020-02-15T05:54:06.361" v="131" actId="1076"/>
          <ac:spMkLst>
            <pc:docMk/>
            <pc:sldMk cId="1744079394" sldId="289"/>
            <ac:spMk id="3" creationId="{DB0A5D5A-E3DE-476D-AE77-3B8BCC7C0609}"/>
          </ac:spMkLst>
        </pc:spChg>
        <pc:picChg chg="add mod">
          <ac:chgData name="Vivek Patel" userId="fb4933bf-21b9-4f7a-9ea0-84d648d6cd32" providerId="ADAL" clId="{6E92E867-0711-4F04-A451-452E29D94884}" dt="2020-02-15T05:54:12.343" v="132" actId="1076"/>
          <ac:picMkLst>
            <pc:docMk/>
            <pc:sldMk cId="1744079394" sldId="289"/>
            <ac:picMk id="1026" creationId="{4C07120C-9318-485C-9EC5-67A0BD42AC92}"/>
          </ac:picMkLst>
        </pc:picChg>
      </pc:sldChg>
      <pc:sldChg chg="addSp modSp mod modNotesTx">
        <pc:chgData name="Vivek Patel" userId="fb4933bf-21b9-4f7a-9ea0-84d648d6cd32" providerId="ADAL" clId="{6E92E867-0711-4F04-A451-452E29D94884}" dt="2020-02-15T06:20:09.133" v="141" actId="20577"/>
        <pc:sldMkLst>
          <pc:docMk/>
          <pc:sldMk cId="2200555447" sldId="1125"/>
        </pc:sldMkLst>
        <pc:spChg chg="add mod">
          <ac:chgData name="Vivek Patel" userId="fb4933bf-21b9-4f7a-9ea0-84d648d6cd32" providerId="ADAL" clId="{6E92E867-0711-4F04-A451-452E29D94884}" dt="2020-02-15T06:17:23.976" v="134" actId="1076"/>
          <ac:spMkLst>
            <pc:docMk/>
            <pc:sldMk cId="2200555447" sldId="1125"/>
            <ac:spMk id="4" creationId="{DF8F2731-9A53-4C9D-AC24-D2331BD55C7E}"/>
          </ac:spMkLst>
        </pc:spChg>
        <pc:picChg chg="add mod">
          <ac:chgData name="Vivek Patel" userId="fb4933bf-21b9-4f7a-9ea0-84d648d6cd32" providerId="ADAL" clId="{6E92E867-0711-4F04-A451-452E29D94884}" dt="2020-02-15T06:17:38.018" v="138" actId="1076"/>
          <ac:picMkLst>
            <pc:docMk/>
            <pc:sldMk cId="2200555447" sldId="1125"/>
            <ac:picMk id="6" creationId="{5850BC43-3733-43F1-BF9D-A42C30B76C77}"/>
          </ac:picMkLst>
        </pc:picChg>
      </pc:sldChg>
      <pc:sldChg chg="modSp add mod modTransition">
        <pc:chgData name="Vivek Patel" userId="fb4933bf-21b9-4f7a-9ea0-84d648d6cd32" providerId="ADAL" clId="{6E92E867-0711-4F04-A451-452E29D94884}" dt="2020-02-15T05:23:32.613" v="89"/>
        <pc:sldMkLst>
          <pc:docMk/>
          <pc:sldMk cId="3096449941" sldId="1139"/>
        </pc:sldMkLst>
        <pc:picChg chg="mod">
          <ac:chgData name="Vivek Patel" userId="fb4933bf-21b9-4f7a-9ea0-84d648d6cd32" providerId="ADAL" clId="{6E92E867-0711-4F04-A451-452E29D94884}" dt="2020-02-15T05:21:29.177" v="64" actId="14100"/>
          <ac:picMkLst>
            <pc:docMk/>
            <pc:sldMk cId="3096449941" sldId="1139"/>
            <ac:picMk id="4" creationId="{3AA44931-5302-4153-A5E7-F9B5DD80E44E}"/>
          </ac:picMkLst>
        </pc:picChg>
        <pc:picChg chg="mod">
          <ac:chgData name="Vivek Patel" userId="fb4933bf-21b9-4f7a-9ea0-84d648d6cd32" providerId="ADAL" clId="{6E92E867-0711-4F04-A451-452E29D94884}" dt="2020-02-15T05:22:17.343" v="72" actId="1076"/>
          <ac:picMkLst>
            <pc:docMk/>
            <pc:sldMk cId="3096449941" sldId="1139"/>
            <ac:picMk id="5" creationId="{6BF6B818-9F50-455C-9194-FA01537E1E29}"/>
          </ac:picMkLst>
        </pc:picChg>
        <pc:picChg chg="mod">
          <ac:chgData name="Vivek Patel" userId="fb4933bf-21b9-4f7a-9ea0-84d648d6cd32" providerId="ADAL" clId="{6E92E867-0711-4F04-A451-452E29D94884}" dt="2020-02-15T05:21:01.009" v="56" actId="14100"/>
          <ac:picMkLst>
            <pc:docMk/>
            <pc:sldMk cId="3096449941" sldId="1139"/>
            <ac:picMk id="6" creationId="{384C900B-2C8F-4516-90DF-92D3BBDDF137}"/>
          </ac:picMkLst>
        </pc:picChg>
        <pc:picChg chg="mod">
          <ac:chgData name="Vivek Patel" userId="fb4933bf-21b9-4f7a-9ea0-84d648d6cd32" providerId="ADAL" clId="{6E92E867-0711-4F04-A451-452E29D94884}" dt="2020-02-15T05:21:14.516" v="60" actId="14100"/>
          <ac:picMkLst>
            <pc:docMk/>
            <pc:sldMk cId="3096449941" sldId="1139"/>
            <ac:picMk id="8" creationId="{DFD07A77-CF17-4D0A-93ED-9058A322FCEC}"/>
          </ac:picMkLst>
        </pc:picChg>
        <pc:picChg chg="mod">
          <ac:chgData name="Vivek Patel" userId="fb4933bf-21b9-4f7a-9ea0-84d648d6cd32" providerId="ADAL" clId="{6E92E867-0711-4F04-A451-452E29D94884}" dt="2020-02-15T05:21:20.880" v="62" actId="14100"/>
          <ac:picMkLst>
            <pc:docMk/>
            <pc:sldMk cId="3096449941" sldId="1139"/>
            <ac:picMk id="10" creationId="{BD4518EB-BBFF-4A70-930E-8FD57CF87B69}"/>
          </ac:picMkLst>
        </pc:picChg>
      </pc:sldChg>
      <pc:sldChg chg="modSp add mod modTransition">
        <pc:chgData name="Vivek Patel" userId="fb4933bf-21b9-4f7a-9ea0-84d648d6cd32" providerId="ADAL" clId="{6E92E867-0711-4F04-A451-452E29D94884}" dt="2020-02-15T05:23:32.613" v="89"/>
        <pc:sldMkLst>
          <pc:docMk/>
          <pc:sldMk cId="846190163" sldId="1140"/>
        </pc:sldMkLst>
        <pc:picChg chg="mod">
          <ac:chgData name="Vivek Patel" userId="fb4933bf-21b9-4f7a-9ea0-84d648d6cd32" providerId="ADAL" clId="{6E92E867-0711-4F04-A451-452E29D94884}" dt="2020-02-15T05:22:42.361" v="78" actId="1076"/>
          <ac:picMkLst>
            <pc:docMk/>
            <pc:sldMk cId="846190163" sldId="1140"/>
            <ac:picMk id="8" creationId="{DFD07A77-CF17-4D0A-93ED-9058A322FCEC}"/>
          </ac:picMkLst>
        </pc:picChg>
      </pc:sldChg>
      <pc:sldChg chg="modSp add mod modTransition">
        <pc:chgData name="Vivek Patel" userId="fb4933bf-21b9-4f7a-9ea0-84d648d6cd32" providerId="ADAL" clId="{6E92E867-0711-4F04-A451-452E29D94884}" dt="2020-02-15T05:23:32.613" v="89"/>
        <pc:sldMkLst>
          <pc:docMk/>
          <pc:sldMk cId="2808509356" sldId="1141"/>
        </pc:sldMkLst>
        <pc:picChg chg="mod">
          <ac:chgData name="Vivek Patel" userId="fb4933bf-21b9-4f7a-9ea0-84d648d6cd32" providerId="ADAL" clId="{6E92E867-0711-4F04-A451-452E29D94884}" dt="2020-02-15T05:22:59.793" v="81" actId="1076"/>
          <ac:picMkLst>
            <pc:docMk/>
            <pc:sldMk cId="2808509356" sldId="1141"/>
            <ac:picMk id="10" creationId="{BD4518EB-BBFF-4A70-930E-8FD57CF87B69}"/>
          </ac:picMkLst>
        </pc:picChg>
      </pc:sldChg>
      <pc:sldChg chg="modSp add mod ord modTransition">
        <pc:chgData name="Vivek Patel" userId="fb4933bf-21b9-4f7a-9ea0-84d648d6cd32" providerId="ADAL" clId="{6E92E867-0711-4F04-A451-452E29D94884}" dt="2020-02-15T05:24:33.812" v="92"/>
        <pc:sldMkLst>
          <pc:docMk/>
          <pc:sldMk cId="955510257" sldId="1142"/>
        </pc:sldMkLst>
        <pc:picChg chg="mod">
          <ac:chgData name="Vivek Patel" userId="fb4933bf-21b9-4f7a-9ea0-84d648d6cd32" providerId="ADAL" clId="{6E92E867-0711-4F04-A451-452E29D94884}" dt="2020-02-15T05:23:15.676" v="84" actId="1076"/>
          <ac:picMkLst>
            <pc:docMk/>
            <pc:sldMk cId="955510257" sldId="1142"/>
            <ac:picMk id="4" creationId="{3AA44931-5302-4153-A5E7-F9B5DD80E44E}"/>
          </ac:picMkLst>
        </pc:picChg>
      </pc:sldChg>
      <pc:sldChg chg="add ord modTransition">
        <pc:chgData name="Vivek Patel" userId="fb4933bf-21b9-4f7a-9ea0-84d648d6cd32" providerId="ADAL" clId="{6E92E867-0711-4F04-A451-452E29D94884}" dt="2020-02-15T05:23:32.613" v="89"/>
        <pc:sldMkLst>
          <pc:docMk/>
          <pc:sldMk cId="1270806671" sldId="1143"/>
        </pc:sldMkLst>
      </pc:sldChg>
      <pc:sldChg chg="add del">
        <pc:chgData name="Vivek Patel" userId="fb4933bf-21b9-4f7a-9ea0-84d648d6cd32" providerId="ADAL" clId="{6E92E867-0711-4F04-A451-452E29D94884}" dt="2020-02-15T05:23:21.091" v="85" actId="47"/>
        <pc:sldMkLst>
          <pc:docMk/>
          <pc:sldMk cId="1876618446" sldId="1143"/>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Hear from Them!!</a:t>
            </a:r>
          </a:p>
        </p:txBody>
      </p:sp>
      <p:sp>
        <p:nvSpPr>
          <p:cNvPr id="4" name="Slide Number Placeholder 3"/>
          <p:cNvSpPr>
            <a:spLocks noGrp="1"/>
          </p:cNvSpPr>
          <p:nvPr>
            <p:ph type="sldNum" sz="quarter" idx="10"/>
          </p:nvPr>
        </p:nvSpPr>
        <p:spPr/>
        <p:txBody>
          <a:bodyPr/>
          <a:lstStyle/>
          <a:p>
            <a:fld id="{F2F038A7-6744-4992-B939-454D2EA5470D}" type="slidenum">
              <a:rPr lang="en-US" smtClean="0"/>
              <a:t>4</a:t>
            </a:fld>
            <a:endParaRPr lang="en-US"/>
          </a:p>
        </p:txBody>
      </p:sp>
    </p:spTree>
    <p:extLst>
      <p:ext uri="{BB962C8B-B14F-4D97-AF65-F5344CB8AC3E}">
        <p14:creationId xmlns:p14="http://schemas.microsoft.com/office/powerpoint/2010/main" val="4263135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Local Sponsor </a:t>
            </a:r>
            <a:r>
              <a:rPr lang="en-CA" dirty="0" err="1"/>
              <a:t>detailsh</a:t>
            </a:r>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13</a:t>
            </a:fld>
            <a:endParaRPr lang="en-US"/>
          </a:p>
        </p:txBody>
      </p:sp>
    </p:spTree>
    <p:extLst>
      <p:ext uri="{BB962C8B-B14F-4D97-AF65-F5344CB8AC3E}">
        <p14:creationId xmlns:p14="http://schemas.microsoft.com/office/powerpoint/2010/main" val="325397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your Schedule</a:t>
            </a:r>
          </a:p>
        </p:txBody>
      </p:sp>
      <p:sp>
        <p:nvSpPr>
          <p:cNvPr id="4" name="Slide Number Placeholder 3"/>
          <p:cNvSpPr>
            <a:spLocks noGrp="1"/>
          </p:cNvSpPr>
          <p:nvPr>
            <p:ph type="sldNum" sz="quarter" idx="10"/>
          </p:nvPr>
        </p:nvSpPr>
        <p:spPr/>
        <p:txBody>
          <a:bodyPr/>
          <a:lstStyle/>
          <a:p>
            <a:fld id="{F2F038A7-6744-4992-B939-454D2EA5470D}" type="slidenum">
              <a:rPr lang="en-US" smtClean="0"/>
              <a:t>15</a:t>
            </a:fld>
            <a:endParaRPr lang="en-US"/>
          </a:p>
        </p:txBody>
      </p:sp>
    </p:spTree>
    <p:extLst>
      <p:ext uri="{BB962C8B-B14F-4D97-AF65-F5344CB8AC3E}">
        <p14:creationId xmlns:p14="http://schemas.microsoft.com/office/powerpoint/2010/main" val="240545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a:t>
            </a:r>
            <a:r>
              <a:rPr lang="en-CA" dirty="0" err="1"/>
              <a:t>Url</a:t>
            </a:r>
            <a:r>
              <a:rPr lang="en-CA" dirty="0"/>
              <a:t> for schedule.</a:t>
            </a:r>
          </a:p>
        </p:txBody>
      </p:sp>
      <p:sp>
        <p:nvSpPr>
          <p:cNvPr id="4" name="Slide Number Placeholder 3"/>
          <p:cNvSpPr>
            <a:spLocks noGrp="1"/>
          </p:cNvSpPr>
          <p:nvPr>
            <p:ph type="sldNum" sz="quarter" idx="10"/>
          </p:nvPr>
        </p:nvSpPr>
        <p:spPr/>
        <p:txBody>
          <a:bodyPr/>
          <a:lstStyle/>
          <a:p>
            <a:fld id="{F2F038A7-6744-4992-B939-454D2EA5470D}" type="slidenum">
              <a:rPr lang="en-US" smtClean="0"/>
              <a:t>16</a:t>
            </a:fld>
            <a:endParaRPr lang="en-US"/>
          </a:p>
        </p:txBody>
      </p:sp>
    </p:spTree>
    <p:extLst>
      <p:ext uri="{BB962C8B-B14F-4D97-AF65-F5344CB8AC3E}">
        <p14:creationId xmlns:p14="http://schemas.microsoft.com/office/powerpoint/2010/main" val="399410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17</a:t>
            </a:fld>
            <a:endParaRPr lang="en-US"/>
          </a:p>
        </p:txBody>
      </p:sp>
    </p:spTree>
    <p:extLst>
      <p:ext uri="{BB962C8B-B14F-4D97-AF65-F5344CB8AC3E}">
        <p14:creationId xmlns:p14="http://schemas.microsoft.com/office/powerpoint/2010/main" val="222945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Hear from the Global Team, Play video</a:t>
            </a:r>
          </a:p>
        </p:txBody>
      </p:sp>
      <p:sp>
        <p:nvSpPr>
          <p:cNvPr id="4" name="Slide Number Placeholder 3"/>
          <p:cNvSpPr>
            <a:spLocks noGrp="1"/>
          </p:cNvSpPr>
          <p:nvPr>
            <p:ph type="sldNum" sz="quarter" idx="10"/>
          </p:nvPr>
        </p:nvSpPr>
        <p:spPr/>
        <p:txBody>
          <a:bodyPr/>
          <a:lstStyle/>
          <a:p>
            <a:fld id="{F2F038A7-6744-4992-B939-454D2EA5470D}" type="slidenum">
              <a:rPr lang="en-US" smtClean="0"/>
              <a:t>18</a:t>
            </a:fld>
            <a:endParaRPr lang="en-US"/>
          </a:p>
        </p:txBody>
      </p:sp>
    </p:spTree>
    <p:extLst>
      <p:ext uri="{BB962C8B-B14F-4D97-AF65-F5344CB8AC3E}">
        <p14:creationId xmlns:p14="http://schemas.microsoft.com/office/powerpoint/2010/main" val="3129522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Survey Prizes will be announced on social media, 10 Prizes to be won!</a:t>
            </a:r>
          </a:p>
        </p:txBody>
      </p:sp>
      <p:sp>
        <p:nvSpPr>
          <p:cNvPr id="4" name="Slide Number Placeholder 3"/>
          <p:cNvSpPr>
            <a:spLocks noGrp="1"/>
          </p:cNvSpPr>
          <p:nvPr>
            <p:ph type="sldNum" sz="quarter" idx="10"/>
          </p:nvPr>
        </p:nvSpPr>
        <p:spPr/>
        <p:txBody>
          <a:bodyPr/>
          <a:lstStyle/>
          <a:p>
            <a:fld id="{F2F038A7-6744-4992-B939-454D2EA5470D}" type="slidenum">
              <a:rPr lang="en-US" smtClean="0"/>
              <a:t>20</a:t>
            </a:fld>
            <a:endParaRPr lang="en-US"/>
          </a:p>
        </p:txBody>
      </p:sp>
    </p:spTree>
    <p:extLst>
      <p:ext uri="{BB962C8B-B14F-4D97-AF65-F5344CB8AC3E}">
        <p14:creationId xmlns:p14="http://schemas.microsoft.com/office/powerpoint/2010/main" val="1749961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384256F-D136-43BB-9A84-DB336F4265D6}" type="datetime1">
              <a:rPr lang="en-US" smtClean="0"/>
              <a:t>2/15/2020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388688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err="1">
                <a:solidFill>
                  <a:schemeClr val="tx1"/>
                </a:solidFill>
                <a:effectLst/>
                <a:latin typeface="+mn-lt"/>
                <a:ea typeface="+mn-ea"/>
                <a:cs typeface="+mn-cs"/>
              </a:rPr>
              <a:t>Kudopalooza</a:t>
            </a:r>
            <a:r>
              <a:rPr lang="en-CA" sz="1200" b="1" kern="1200" dirty="0">
                <a:solidFill>
                  <a:schemeClr val="tx1"/>
                </a:solidFill>
                <a:effectLst/>
                <a:latin typeface="+mn-lt"/>
                <a:ea typeface="+mn-ea"/>
                <a:cs typeface="+mn-cs"/>
              </a:rPr>
              <a:t> for Swags</a:t>
            </a:r>
            <a:r>
              <a:rPr lang="en-CA" sz="1200" kern="1200" dirty="0">
                <a:solidFill>
                  <a:schemeClr val="tx1"/>
                </a:solidFill>
                <a:effectLst/>
                <a:latin typeface="+mn-lt"/>
                <a:ea typeface="+mn-ea"/>
                <a:cs typeface="+mn-cs"/>
              </a:rPr>
              <a:t>, Is Microsoft Power Platform Community Team’s Initiative to get users registered and involved on Power platform Community websites.</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Essentially with this program, you present a short deck (attached) about the community during your event, and part of the deck instructs users to register and kudo a post in the community.  From those who </a:t>
            </a:r>
            <a:r>
              <a:rPr lang="en-CA" sz="1200" kern="1200" dirty="0" err="1">
                <a:solidFill>
                  <a:schemeClr val="tx1"/>
                </a:solidFill>
                <a:effectLst/>
                <a:latin typeface="+mn-lt"/>
                <a:ea typeface="+mn-ea"/>
                <a:cs typeface="+mn-cs"/>
              </a:rPr>
              <a:t>kudo’d</a:t>
            </a:r>
            <a:r>
              <a:rPr lang="en-CA" sz="1200" kern="1200" dirty="0">
                <a:solidFill>
                  <a:schemeClr val="tx1"/>
                </a:solidFill>
                <a:effectLst/>
                <a:latin typeface="+mn-lt"/>
                <a:ea typeface="+mn-ea"/>
                <a:cs typeface="+mn-cs"/>
              </a:rPr>
              <a:t> the post, you select the winners; present them with certificates; and then after the event, Microsoft will get the swag shipped out to the </a:t>
            </a:r>
            <a:r>
              <a:rPr lang="en-CA" sz="1200" kern="1200">
                <a:solidFill>
                  <a:schemeClr val="tx1"/>
                </a:solidFill>
                <a:effectLst/>
                <a:latin typeface="+mn-lt"/>
                <a:ea typeface="+mn-ea"/>
                <a:cs typeface="+mn-cs"/>
              </a:rPr>
              <a:t>winners.</a:t>
            </a:r>
            <a:endParaRPr lang="en-US" dirty="0"/>
          </a:p>
        </p:txBody>
      </p:sp>
      <p:sp>
        <p:nvSpPr>
          <p:cNvPr id="4" name="Header Placeholder 3"/>
          <p:cNvSpPr>
            <a:spLocks noGrp="1"/>
          </p:cNvSpPr>
          <p:nvPr>
            <p:ph type="hdr" sz="quarter" idx="10"/>
          </p:nvPr>
        </p:nvSpPr>
        <p:spPr/>
        <p:txBody>
          <a:bodyPr/>
          <a:lstStyle/>
          <a:p>
            <a:r>
              <a:rPr lang="en-US"/>
              <a:t>SPARK</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547467E-DB82-4190-8B27-4A44A861A7EB}" type="datetime1">
              <a:rPr lang="en-US" smtClean="0"/>
              <a:t>2/15/2020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2050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Announce the winners</a:t>
            </a:r>
          </a:p>
        </p:txBody>
      </p:sp>
      <p:sp>
        <p:nvSpPr>
          <p:cNvPr id="4" name="Header Placeholder 3"/>
          <p:cNvSpPr>
            <a:spLocks noGrp="1"/>
          </p:cNvSpPr>
          <p:nvPr>
            <p:ph type="hdr" sz="quarter"/>
          </p:nvPr>
        </p:nvSpPr>
        <p:spPr/>
        <p:txBody>
          <a:bodyPr/>
          <a:lstStyle/>
          <a:p>
            <a:r>
              <a:rPr lang="en-US"/>
              <a:t>SPARK</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140ADCB-49F7-4357-87A2-55A03DC1CAD8}" type="datetime1">
              <a:rPr lang="en-US" smtClean="0"/>
              <a:t>2/15/2020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9946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Hear from the Global Team, Play video(only works in presentation mode), If any issues with video play it from here: https://www.youtube.com/watch?v=ZnLoqP6VIko&amp;feature=youtu.be</a:t>
            </a:r>
          </a:p>
          <a:p>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5</a:t>
            </a:fld>
            <a:endParaRPr lang="en-US"/>
          </a:p>
        </p:txBody>
      </p:sp>
    </p:spTree>
    <p:extLst>
      <p:ext uri="{BB962C8B-B14F-4D97-AF65-F5344CB8AC3E}">
        <p14:creationId xmlns:p14="http://schemas.microsoft.com/office/powerpoint/2010/main" val="2023330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6</a:t>
            </a:fld>
            <a:endParaRPr lang="en-US"/>
          </a:p>
        </p:txBody>
      </p:sp>
    </p:spTree>
    <p:extLst>
      <p:ext uri="{BB962C8B-B14F-4D97-AF65-F5344CB8AC3E}">
        <p14:creationId xmlns:p14="http://schemas.microsoft.com/office/powerpoint/2010/main" val="3875249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KingswaySoft sponsor video, Play video</a:t>
            </a:r>
          </a:p>
        </p:txBody>
      </p:sp>
      <p:sp>
        <p:nvSpPr>
          <p:cNvPr id="4" name="Slide Number Placeholder 3"/>
          <p:cNvSpPr>
            <a:spLocks noGrp="1"/>
          </p:cNvSpPr>
          <p:nvPr>
            <p:ph type="sldNum" sz="quarter" idx="10"/>
          </p:nvPr>
        </p:nvSpPr>
        <p:spPr/>
        <p:txBody>
          <a:bodyPr/>
          <a:lstStyle/>
          <a:p>
            <a:fld id="{F2F038A7-6744-4992-B939-454D2EA5470D}" type="slidenum">
              <a:rPr lang="en-US" smtClean="0"/>
              <a:t>7</a:t>
            </a:fld>
            <a:endParaRPr lang="en-US"/>
          </a:p>
        </p:txBody>
      </p:sp>
    </p:spTree>
    <p:extLst>
      <p:ext uri="{BB962C8B-B14F-4D97-AF65-F5344CB8AC3E}">
        <p14:creationId xmlns:p14="http://schemas.microsoft.com/office/powerpoint/2010/main" val="3717834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Local Sponsor </a:t>
            </a:r>
            <a:r>
              <a:rPr lang="en-CA" dirty="0" err="1"/>
              <a:t>detailsh</a:t>
            </a:r>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8</a:t>
            </a:fld>
            <a:endParaRPr lang="en-US"/>
          </a:p>
        </p:txBody>
      </p:sp>
    </p:spTree>
    <p:extLst>
      <p:ext uri="{BB962C8B-B14F-4D97-AF65-F5344CB8AC3E}">
        <p14:creationId xmlns:p14="http://schemas.microsoft.com/office/powerpoint/2010/main" val="3320032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Local Sponsor </a:t>
            </a:r>
            <a:r>
              <a:rPr lang="en-CA" dirty="0" err="1"/>
              <a:t>detailsh</a:t>
            </a:r>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9</a:t>
            </a:fld>
            <a:endParaRPr lang="en-US"/>
          </a:p>
        </p:txBody>
      </p:sp>
    </p:spTree>
    <p:extLst>
      <p:ext uri="{BB962C8B-B14F-4D97-AF65-F5344CB8AC3E}">
        <p14:creationId xmlns:p14="http://schemas.microsoft.com/office/powerpoint/2010/main" val="415575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Local Sponsor </a:t>
            </a:r>
            <a:r>
              <a:rPr lang="en-CA" dirty="0" err="1"/>
              <a:t>detailsh</a:t>
            </a:r>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10</a:t>
            </a:fld>
            <a:endParaRPr lang="en-US"/>
          </a:p>
        </p:txBody>
      </p:sp>
    </p:spTree>
    <p:extLst>
      <p:ext uri="{BB962C8B-B14F-4D97-AF65-F5344CB8AC3E}">
        <p14:creationId xmlns:p14="http://schemas.microsoft.com/office/powerpoint/2010/main" val="3448534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Local Sponsor </a:t>
            </a:r>
            <a:r>
              <a:rPr lang="en-CA" dirty="0" err="1"/>
              <a:t>detailsh</a:t>
            </a:r>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11</a:t>
            </a:fld>
            <a:endParaRPr lang="en-US"/>
          </a:p>
        </p:txBody>
      </p:sp>
    </p:spTree>
    <p:extLst>
      <p:ext uri="{BB962C8B-B14F-4D97-AF65-F5344CB8AC3E}">
        <p14:creationId xmlns:p14="http://schemas.microsoft.com/office/powerpoint/2010/main" val="4034599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 Local Sponsor </a:t>
            </a:r>
            <a:r>
              <a:rPr lang="en-CA" dirty="0" err="1"/>
              <a:t>detailsh</a:t>
            </a:r>
            <a:endParaRPr lang="en-CA" dirty="0"/>
          </a:p>
        </p:txBody>
      </p:sp>
      <p:sp>
        <p:nvSpPr>
          <p:cNvPr id="4" name="Slide Number Placeholder 3"/>
          <p:cNvSpPr>
            <a:spLocks noGrp="1"/>
          </p:cNvSpPr>
          <p:nvPr>
            <p:ph type="sldNum" sz="quarter" idx="10"/>
          </p:nvPr>
        </p:nvSpPr>
        <p:spPr/>
        <p:txBody>
          <a:bodyPr/>
          <a:lstStyle/>
          <a:p>
            <a:fld id="{F2F038A7-6744-4992-B939-454D2EA5470D}" type="slidenum">
              <a:rPr lang="en-US" smtClean="0"/>
              <a:t>12</a:t>
            </a:fld>
            <a:endParaRPr lang="en-US"/>
          </a:p>
        </p:txBody>
      </p:sp>
    </p:spTree>
    <p:extLst>
      <p:ext uri="{BB962C8B-B14F-4D97-AF65-F5344CB8AC3E}">
        <p14:creationId xmlns:p14="http://schemas.microsoft.com/office/powerpoint/2010/main" val="233586243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id="{49CE73A1-CB84-4214-9644-4CC4810F21A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57278" y="6215055"/>
            <a:ext cx="615498" cy="615498"/>
          </a:xfrm>
          <a:prstGeom prst="rect">
            <a:avLst/>
          </a:prstGeom>
        </p:spPr>
      </p:pic>
      <p:pic>
        <p:nvPicPr>
          <p:cNvPr id="23" name="Picture 22">
            <a:extLst>
              <a:ext uri="{FF2B5EF4-FFF2-40B4-BE49-F238E27FC236}">
                <a16:creationId xmlns:a16="http://schemas.microsoft.com/office/drawing/2014/main" id="{4E4494E8-A4CB-4DFA-B726-D555D5A4C57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526674" y="6215055"/>
            <a:ext cx="2476414" cy="577830"/>
          </a:xfrm>
          <a:prstGeom prst="rect">
            <a:avLst/>
          </a:prstGeom>
        </p:spPr>
      </p:pic>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6" name="Picture 5">
            <a:extLst>
              <a:ext uri="{FF2B5EF4-FFF2-40B4-BE49-F238E27FC236}">
                <a16:creationId xmlns:a16="http://schemas.microsoft.com/office/drawing/2014/main" id="{A89C0411-68F8-4F23-BC93-1E6359A9D4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04364" y="6031165"/>
            <a:ext cx="40044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8" name="Picture 7">
            <a:extLst>
              <a:ext uri="{FF2B5EF4-FFF2-40B4-BE49-F238E27FC236}">
                <a16:creationId xmlns:a16="http://schemas.microsoft.com/office/drawing/2014/main" id="{ECD5CEC6-1B23-4E59-AC43-39BED0A6E8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5850609"/>
            <a:ext cx="794605" cy="826887"/>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id="{D97D3723-192A-45FD-92A6-BD88232052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pic>
        <p:nvPicPr>
          <p:cNvPr id="8" name="Picture 7">
            <a:extLst>
              <a:ext uri="{FF2B5EF4-FFF2-40B4-BE49-F238E27FC236}">
                <a16:creationId xmlns:a16="http://schemas.microsoft.com/office/drawing/2014/main" id="{74CCAE16-32AF-43AB-9D83-180321812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6E99F7E7-200B-4FE6-B177-A595909042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5" name="Picture 4">
            <a:extLst>
              <a:ext uri="{FF2B5EF4-FFF2-40B4-BE49-F238E27FC236}">
                <a16:creationId xmlns:a16="http://schemas.microsoft.com/office/drawing/2014/main" id="{B3A311F9-8807-4BBA-ABD4-C56914F38D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pic>
        <p:nvPicPr>
          <p:cNvPr id="6" name="Picture 5">
            <a:extLst>
              <a:ext uri="{FF2B5EF4-FFF2-40B4-BE49-F238E27FC236}">
                <a16:creationId xmlns:a16="http://schemas.microsoft.com/office/drawing/2014/main" id="{2252F5AF-BB47-4EF2-A5D9-E6531350F9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id="{FFDCB3BA-C1CF-4228-9771-2E3D34BFE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40459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DB58F72-5CC1-484F-A12C-7D0394FBDB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6416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9734614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992FC-4B73-4B2A-A3FC-6F9C804A23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DDBCD7-004F-47D4-8CFD-298AE3F0F5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ED5998-C802-4939-8B92-40FE540CB0CA}"/>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5" name="Footer Placeholder 4">
            <a:extLst>
              <a:ext uri="{FF2B5EF4-FFF2-40B4-BE49-F238E27FC236}">
                <a16:creationId xmlns:a16="http://schemas.microsoft.com/office/drawing/2014/main" id="{DDF6813F-8127-404B-8A91-9318BFEE5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ED0A87-04D1-4FCE-9727-2DE3E311828C}"/>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26326692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E0A5-906F-43BB-AF80-224C905064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5DE70F-A8A0-4743-82A9-226A4416C5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13729-06F9-4E09-8825-5A60FE5A5076}"/>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5" name="Footer Placeholder 4">
            <a:extLst>
              <a:ext uri="{FF2B5EF4-FFF2-40B4-BE49-F238E27FC236}">
                <a16:creationId xmlns:a16="http://schemas.microsoft.com/office/drawing/2014/main" id="{41568BF9-6AEE-4E06-AA5D-D6E7F9106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913D8-06D7-4CB7-AC63-8798179D16CA}"/>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39291361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586D-84EA-4A12-ACC0-7B3CF173C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189746-078B-409C-BF8C-B08EDED405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930A4A-ACEA-4D81-8F4E-5FF4848D1A8A}"/>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5" name="Footer Placeholder 4">
            <a:extLst>
              <a:ext uri="{FF2B5EF4-FFF2-40B4-BE49-F238E27FC236}">
                <a16:creationId xmlns:a16="http://schemas.microsoft.com/office/drawing/2014/main" id="{630ECAB9-9F16-4C6F-B321-7A84B0789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091D9-9D12-487C-A780-E1956C3A23C7}"/>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2080023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id="{6E3B8B4D-AF82-4148-89AE-74900FF97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sp>
        <p:nvSpPr>
          <p:cNvPr id="13" name="Rectangle 12">
            <a:extLst>
              <a:ext uri="{FF2B5EF4-FFF2-40B4-BE49-F238E27FC236}">
                <a16:creationId xmlns:a16="http://schemas.microsoft.com/office/drawing/2014/main" id="{DF6ED04B-7F4C-4F07-A517-AFDEDDC76C07}"/>
              </a:ext>
            </a:extLst>
          </p:cNvPr>
          <p:cNvSpPr/>
          <p:nvPr userDrawn="1"/>
        </p:nvSpPr>
        <p:spPr>
          <a:xfrm>
            <a:off x="-11176" y="0"/>
            <a:ext cx="12192000"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id="{6176F502-1970-456C-A23C-B13371545FE6}"/>
              </a:ext>
            </a:extLst>
          </p:cNvPr>
          <p:cNvSpPr txBox="1"/>
          <p:nvPr userDrawn="1"/>
        </p:nvSpPr>
        <p:spPr>
          <a:xfrm>
            <a:off x="7556269" y="6031167"/>
            <a:ext cx="3641389" cy="369332"/>
          </a:xfrm>
          <a:prstGeom prst="rect">
            <a:avLst/>
          </a:prstGeom>
          <a:noFill/>
        </p:spPr>
        <p:txBody>
          <a:bodyPr wrap="square" rtlCol="0">
            <a:spAutoFit/>
          </a:bodyPr>
          <a:lstStyle/>
          <a:p>
            <a:pPr algn="r"/>
            <a:r>
              <a:rPr lang="en-US" sz="1800" b="1" dirty="0">
                <a:solidFill>
                  <a:schemeClr val="tx1"/>
                </a:solidFill>
                <a:latin typeface="Segoe UI Semibold" panose="020B0702040204020203" pitchFamily="34" charset="0"/>
                <a:cs typeface="Segoe UI Semibold" panose="020B0702040204020203" pitchFamily="34" charset="0"/>
              </a:rPr>
              <a:t>#GlobalPowerPlatformBootcamp</a:t>
            </a:r>
          </a:p>
        </p:txBody>
      </p:sp>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n-US" dirty="0"/>
              <a:t>Presentation Title</a:t>
            </a:r>
          </a:p>
        </p:txBody>
      </p:sp>
      <p:pic>
        <p:nvPicPr>
          <p:cNvPr id="11" name="Picture 10">
            <a:extLst>
              <a:ext uri="{FF2B5EF4-FFF2-40B4-BE49-F238E27FC236}">
                <a16:creationId xmlns:a16="http://schemas.microsoft.com/office/drawing/2014/main" id="{96FB48DC-EA34-4D5E-B237-1072E8958D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1850" y="5016126"/>
            <a:ext cx="1330325" cy="1384373"/>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EBBF-84C8-4D33-B19D-79D43DE6E6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D9E23-34D5-45D4-9609-4421BC3EAF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1CF6C4-B8AB-49DA-96D5-F21CB9A9E5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39D821-F709-4AC8-8CB1-7273E1A0CFF0}"/>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6" name="Footer Placeholder 5">
            <a:extLst>
              <a:ext uri="{FF2B5EF4-FFF2-40B4-BE49-F238E27FC236}">
                <a16:creationId xmlns:a16="http://schemas.microsoft.com/office/drawing/2014/main" id="{2723FE8A-A373-49C3-8065-F81D98A08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7DBBA-2C32-48FA-9A19-306839480B32}"/>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1558823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0591-52A4-4021-B503-417D2CDF2C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0945B5-C6A6-410E-AB8E-FAAF5CCFFB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25D4F-7E8C-4961-9134-A71C0DBB99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882CDA-203B-4DEF-B09C-2D3AD3AB0F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A2D3C0-7202-4055-9539-D1D34F83C1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958B2F-7D27-449D-B12E-F3D3F01D4B74}"/>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8" name="Footer Placeholder 7">
            <a:extLst>
              <a:ext uri="{FF2B5EF4-FFF2-40B4-BE49-F238E27FC236}">
                <a16:creationId xmlns:a16="http://schemas.microsoft.com/office/drawing/2014/main" id="{34DC1826-1B89-47BE-B76D-8E168DE2B9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8F1672-20A3-4D23-9F3F-E191C239A89C}"/>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13548070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00E6-7443-492F-B7F8-75CF505F55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4DF5A3-C753-4E4B-A801-797FB4682587}"/>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4" name="Footer Placeholder 3">
            <a:extLst>
              <a:ext uri="{FF2B5EF4-FFF2-40B4-BE49-F238E27FC236}">
                <a16:creationId xmlns:a16="http://schemas.microsoft.com/office/drawing/2014/main" id="{238F1087-00FD-4383-AF96-7E216D63BF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8A48F9-01C2-49E9-87AB-32798D14A325}"/>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1513378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1530F3-BE6E-4FB6-921D-B1CA19574D05}"/>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3" name="Footer Placeholder 2">
            <a:extLst>
              <a:ext uri="{FF2B5EF4-FFF2-40B4-BE49-F238E27FC236}">
                <a16:creationId xmlns:a16="http://schemas.microsoft.com/office/drawing/2014/main" id="{99069589-6C9E-4E27-A276-CC4F683B0E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3E91B3-33E8-4D7E-B1AE-99B35D6BBCE0}"/>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1827012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7E791-6664-4FAC-BE30-FE2FDEC7A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18A6E5-B4D2-423B-8F46-75593452D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1E43C-A284-4E65-8030-ACE3D386A7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B6E02F-70F7-48E4-903C-BE8585F71214}"/>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6" name="Footer Placeholder 5">
            <a:extLst>
              <a:ext uri="{FF2B5EF4-FFF2-40B4-BE49-F238E27FC236}">
                <a16:creationId xmlns:a16="http://schemas.microsoft.com/office/drawing/2014/main" id="{C34A1073-DB7D-49C9-9450-B7C85430E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980037-3409-42E5-ABCB-C63DB15D97A5}"/>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28614701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F6C70-8583-4003-B0D6-DCE3BDE096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4C8FFD-0AE2-4D4C-814D-91BFF649C8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6E523-F62F-4740-809D-D0008887E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A8E308-220D-4854-8E3D-E0F65EEAAA28}"/>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6" name="Footer Placeholder 5">
            <a:extLst>
              <a:ext uri="{FF2B5EF4-FFF2-40B4-BE49-F238E27FC236}">
                <a16:creationId xmlns:a16="http://schemas.microsoft.com/office/drawing/2014/main" id="{FD600FB8-820C-4F43-A766-892535596C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E0BD88-8FF6-4379-B897-DAEB8595A70C}"/>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37617890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96C3-28E1-4652-B38E-FE1DBBB8CF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05A056-6351-4091-9569-55878C81AA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681D9-456D-4D79-8BDB-C60FF5C3624A}"/>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5" name="Footer Placeholder 4">
            <a:extLst>
              <a:ext uri="{FF2B5EF4-FFF2-40B4-BE49-F238E27FC236}">
                <a16:creationId xmlns:a16="http://schemas.microsoft.com/office/drawing/2014/main" id="{FF7F5A8D-CE7A-4F51-8C75-6C66D64D6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0BD9B-25A0-4515-8F28-DAA5C4935A68}"/>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1358953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4627B-B112-462E-854A-734027068F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752559-B75D-492F-B57A-C1D55C1E00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9C78F-B098-484E-B4E7-5069197FED54}"/>
              </a:ext>
            </a:extLst>
          </p:cNvPr>
          <p:cNvSpPr>
            <a:spLocks noGrp="1"/>
          </p:cNvSpPr>
          <p:nvPr>
            <p:ph type="dt" sz="half" idx="10"/>
          </p:nvPr>
        </p:nvSpPr>
        <p:spPr/>
        <p:txBody>
          <a:bodyPr/>
          <a:lstStyle/>
          <a:p>
            <a:fld id="{9FEA9A57-E4B3-4822-A1F7-6ED9BF7C5480}" type="datetimeFigureOut">
              <a:rPr lang="en-US" smtClean="0"/>
              <a:t>2/15/2020</a:t>
            </a:fld>
            <a:endParaRPr lang="en-US"/>
          </a:p>
        </p:txBody>
      </p:sp>
      <p:sp>
        <p:nvSpPr>
          <p:cNvPr id="5" name="Footer Placeholder 4">
            <a:extLst>
              <a:ext uri="{FF2B5EF4-FFF2-40B4-BE49-F238E27FC236}">
                <a16:creationId xmlns:a16="http://schemas.microsoft.com/office/drawing/2014/main" id="{C9B80412-BC6D-427F-AFD4-106BD50ED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8FA54-52C6-47B2-BA60-24EBEFAFA31E}"/>
              </a:ext>
            </a:extLst>
          </p:cNvPr>
          <p:cNvSpPr>
            <a:spLocks noGrp="1"/>
          </p:cNvSpPr>
          <p:nvPr>
            <p:ph type="sldNum" sz="quarter" idx="12"/>
          </p:nvPr>
        </p:nvSpPr>
        <p:spPr/>
        <p:txBody>
          <a:bodyPr/>
          <a:lstStyle/>
          <a:p>
            <a:fld id="{B93DB0A6-85C7-4C26-92B6-CED953E1CE44}" type="slidenum">
              <a:rPr lang="en-US" smtClean="0"/>
              <a:t>‹#›</a:t>
            </a:fld>
            <a:endParaRPr lang="en-US"/>
          </a:p>
        </p:txBody>
      </p:sp>
    </p:spTree>
    <p:extLst>
      <p:ext uri="{BB962C8B-B14F-4D97-AF65-F5344CB8AC3E}">
        <p14:creationId xmlns:p14="http://schemas.microsoft.com/office/powerpoint/2010/main" val="990835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6600" b="0" cap="none" spc="0">
                <a:ln w="0"/>
                <a:solidFill>
                  <a:schemeClr val="tx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2" y="3403600"/>
            <a:ext cx="5378795" cy="3021263"/>
          </a:xfrm>
        </p:spPr>
        <p:txBody>
          <a:bodyPr/>
          <a:lstStyle>
            <a:lvl1pPr>
              <a:defRPr/>
            </a:lvl1pPr>
            <a:lvl2pPr>
              <a:defRPr/>
            </a:lvl2pPr>
          </a:lstStyle>
          <a:p>
            <a:r>
              <a:rPr lang="en-US" dirty="0"/>
              <a:t>Introduce yourself</a:t>
            </a:r>
          </a:p>
        </p:txBody>
      </p:sp>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7" name="Picture 6">
            <a:extLst>
              <a:ext uri="{FF2B5EF4-FFF2-40B4-BE49-F238E27FC236}">
                <a16:creationId xmlns:a16="http://schemas.microsoft.com/office/drawing/2014/main" id="{4542F013-14EC-4C42-9D3B-AF710EF01F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06136"/>
            <a:ext cx="787400" cy="81939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 GlobalPowerPlatformBootcamp</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11" name="Picture 10">
            <a:extLst>
              <a:ext uri="{FF2B5EF4-FFF2-40B4-BE49-F238E27FC236}">
                <a16:creationId xmlns:a16="http://schemas.microsoft.com/office/drawing/2014/main" id="{ACA724A9-BAC3-45C6-B45C-E04361BA7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900" y="5820395"/>
            <a:ext cx="758825" cy="789654"/>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7257011" y="6222237"/>
            <a:ext cx="3951823"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14" name="Picture 13">
            <a:extLst>
              <a:ext uri="{FF2B5EF4-FFF2-40B4-BE49-F238E27FC236}">
                <a16:creationId xmlns:a16="http://schemas.microsoft.com/office/drawing/2014/main" id="{B4E23DE3-9006-4871-9818-6A3B181A9AEE}"/>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838200" y="5954072"/>
            <a:ext cx="819916" cy="853227"/>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6" r:id="rId4"/>
    <p:sldLayoutId id="2147483652" r:id="rId5"/>
    <p:sldLayoutId id="2147483653" r:id="rId6"/>
    <p:sldLayoutId id="2147483654" r:id="rId7"/>
    <p:sldLayoutId id="2147483655" r:id="rId8"/>
    <p:sldLayoutId id="2147483664" r:id="rId9"/>
    <p:sldLayoutId id="2147483665" r:id="rId10"/>
    <p:sldLayoutId id="2147483670" r:id="rId11"/>
    <p:sldLayoutId id="2147483671" r:id="rId12"/>
    <p:sldLayoutId id="2147483672" r:id="rId13"/>
    <p:sldLayoutId id="2147483674" r:id="rId14"/>
    <p:sldLayoutId id="2147483662" r:id="rId15"/>
    <p:sldLayoutId id="2147483661" r:id="rId16"/>
    <p:sldLayoutId id="2147483676" r:id="rId17"/>
    <p:sldLayoutId id="2147483669" r:id="rId18"/>
    <p:sldLayoutId id="2147483673" r:id="rId19"/>
    <p:sldLayoutId id="2147483656" r:id="rId20"/>
    <p:sldLayoutId id="2147483657" r:id="rId21"/>
    <p:sldLayoutId id="2147483658" r:id="rId22"/>
    <p:sldLayoutId id="2147483659" r:id="rId23"/>
    <p:sldLayoutId id="2147483677" r:id="rId24"/>
    <p:sldLayoutId id="2147483678" r:id="rId25"/>
    <p:sldLayoutId id="214748367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7FAC09-51F5-491D-92E1-44172138EF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BF8F53-B4D0-44F2-AFE4-6AFBB49F71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36BD9-A3C0-4EA7-8846-0138CE60A1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A9A57-E4B3-4822-A1F7-6ED9BF7C5480}" type="datetimeFigureOut">
              <a:rPr lang="en-US" smtClean="0"/>
              <a:t>2/15/2020</a:t>
            </a:fld>
            <a:endParaRPr lang="en-US"/>
          </a:p>
        </p:txBody>
      </p:sp>
      <p:sp>
        <p:nvSpPr>
          <p:cNvPr id="5" name="Footer Placeholder 4">
            <a:extLst>
              <a:ext uri="{FF2B5EF4-FFF2-40B4-BE49-F238E27FC236}">
                <a16:creationId xmlns:a16="http://schemas.microsoft.com/office/drawing/2014/main" id="{B8F30D70-6AEA-4D91-8AA4-62741F4EDE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961711-EEDF-4DA5-8664-0F6CD22A9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3DB0A6-85C7-4C26-92B6-CED953E1CE44}" type="slidenum">
              <a:rPr lang="en-US" smtClean="0"/>
              <a:t>‹#›</a:t>
            </a:fld>
            <a:endParaRPr lang="en-US"/>
          </a:p>
        </p:txBody>
      </p:sp>
    </p:spTree>
    <p:extLst>
      <p:ext uri="{BB962C8B-B14F-4D97-AF65-F5344CB8AC3E}">
        <p14:creationId xmlns:p14="http://schemas.microsoft.com/office/powerpoint/2010/main" val="303401499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g"/><Relationship Id="rId18" Type="http://schemas.openxmlformats.org/officeDocument/2006/relationships/image" Target="../media/image36.png"/><Relationship Id="rId3" Type="http://schemas.openxmlformats.org/officeDocument/2006/relationships/image" Target="../media/image24.png"/><Relationship Id="rId7" Type="http://schemas.openxmlformats.org/officeDocument/2006/relationships/hyperlink" Target="https://www.meetup.com/Toronto_Power_Platform_UG/events/266761090/" TargetMode="External"/><Relationship Id="rId12" Type="http://schemas.openxmlformats.org/officeDocument/2006/relationships/image" Target="../media/image30.png"/><Relationship Id="rId17" Type="http://schemas.openxmlformats.org/officeDocument/2006/relationships/image" Target="../media/image35.jpg"/><Relationship Id="rId2" Type="http://schemas.openxmlformats.org/officeDocument/2006/relationships/slideLayout" Target="../slideLayouts/slideLayout28.xml"/><Relationship Id="rId16" Type="http://schemas.openxmlformats.org/officeDocument/2006/relationships/image" Target="../media/image34.jpg"/><Relationship Id="rId1" Type="http://schemas.openxmlformats.org/officeDocument/2006/relationships/vmlDrawing" Target="../drawings/vmlDrawing1.vml"/><Relationship Id="rId6" Type="http://schemas.openxmlformats.org/officeDocument/2006/relationships/image" Target="../media/image25.png"/><Relationship Id="rId11" Type="http://schemas.openxmlformats.org/officeDocument/2006/relationships/image" Target="../media/image29.jpg"/><Relationship Id="rId5" Type="http://schemas.openxmlformats.org/officeDocument/2006/relationships/image" Target="../media/image23.emf"/><Relationship Id="rId15" Type="http://schemas.openxmlformats.org/officeDocument/2006/relationships/image" Target="../media/image33.png"/><Relationship Id="rId10" Type="http://schemas.openxmlformats.org/officeDocument/2006/relationships/image" Target="../media/image28.jpg"/><Relationship Id="rId4" Type="http://schemas.openxmlformats.org/officeDocument/2006/relationships/oleObject" Target="../embeddings/oleObject1.bin"/><Relationship Id="rId9" Type="http://schemas.openxmlformats.org/officeDocument/2006/relationships/image" Target="../media/image27.png"/><Relationship Id="rId1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bit.ly/GPPB2020TorontoSession"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bit.ly/GPPBShar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powerplatformbootcamp.com/survey"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s://community.powerplatform.com/" TargetMode="External"/><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ZnLoqP6VIko"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F46416-4FE7-4296-B3AA-5796DC59695B}"/>
              </a:ext>
            </a:extLst>
          </p:cNvPr>
          <p:cNvSpPr>
            <a:spLocks noGrp="1"/>
          </p:cNvSpPr>
          <p:nvPr>
            <p:ph type="body" sz="quarter" idx="10"/>
          </p:nvPr>
        </p:nvSpPr>
        <p:spPr/>
        <p:txBody>
          <a:bodyPr/>
          <a:lstStyle/>
          <a:p>
            <a:r>
              <a:rPr lang="en-CA" dirty="0"/>
              <a:t>Event Kick Off</a:t>
            </a:r>
          </a:p>
        </p:txBody>
      </p:sp>
    </p:spTree>
    <p:extLst>
      <p:ext uri="{BB962C8B-B14F-4D97-AF65-F5344CB8AC3E}">
        <p14:creationId xmlns:p14="http://schemas.microsoft.com/office/powerpoint/2010/main" val="70015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a:xfrm>
            <a:off x="838200" y="365126"/>
            <a:ext cx="10515600" cy="1030042"/>
          </a:xfrm>
        </p:spPr>
        <p:txBody>
          <a:bodyPr/>
          <a:lstStyle/>
          <a:p>
            <a:r>
              <a:rPr lang="en-US"/>
              <a:t>Thanks To Our Local Sponsor’s </a:t>
            </a:r>
            <a:endParaRPr lang="en-US" dirty="0"/>
          </a:p>
        </p:txBody>
      </p:sp>
      <p:pic>
        <p:nvPicPr>
          <p:cNvPr id="6" name="Picture 5">
            <a:extLst>
              <a:ext uri="{FF2B5EF4-FFF2-40B4-BE49-F238E27FC236}">
                <a16:creationId xmlns:a16="http://schemas.microsoft.com/office/drawing/2014/main" id="{384C900B-2C8F-4516-90DF-92D3BBDDF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10" y="1266309"/>
            <a:ext cx="828195" cy="828195"/>
          </a:xfrm>
          <a:prstGeom prst="rect">
            <a:avLst/>
          </a:prstGeom>
        </p:spPr>
      </p:pic>
      <p:pic>
        <p:nvPicPr>
          <p:cNvPr id="4" name="Picture 3">
            <a:extLst>
              <a:ext uri="{FF2B5EF4-FFF2-40B4-BE49-F238E27FC236}">
                <a16:creationId xmlns:a16="http://schemas.microsoft.com/office/drawing/2014/main" id="{3AA44931-5302-4153-A5E7-F9B5DD80E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10" y="4502652"/>
            <a:ext cx="866790" cy="86679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6BF6B818-9F50-455C-9194-FA01537E1E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11" y="2167493"/>
            <a:ext cx="1311120" cy="494614"/>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FD07A77-CF17-4D0A-93ED-9058A322FC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2622" y="1885622"/>
            <a:ext cx="3086756" cy="3086756"/>
          </a:xfrm>
          <a:prstGeom prst="rect">
            <a:avLst/>
          </a:prstGeom>
        </p:spPr>
      </p:pic>
      <p:pic>
        <p:nvPicPr>
          <p:cNvPr id="10" name="Picture 9" descr="A close up of a sign&#10;&#10;Description automatically generated">
            <a:extLst>
              <a:ext uri="{FF2B5EF4-FFF2-40B4-BE49-F238E27FC236}">
                <a16:creationId xmlns:a16="http://schemas.microsoft.com/office/drawing/2014/main" id="{BD4518EB-BBFF-4A70-930E-8FD57CF87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10" y="3907858"/>
            <a:ext cx="1311121" cy="456707"/>
          </a:xfrm>
          <a:prstGeom prst="rect">
            <a:avLst/>
          </a:prstGeom>
        </p:spPr>
      </p:pic>
    </p:spTree>
    <p:extLst>
      <p:ext uri="{BB962C8B-B14F-4D97-AF65-F5344CB8AC3E}">
        <p14:creationId xmlns:p14="http://schemas.microsoft.com/office/powerpoint/2010/main" val="846190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a:xfrm>
            <a:off x="838200" y="365126"/>
            <a:ext cx="10515600" cy="1030042"/>
          </a:xfrm>
        </p:spPr>
        <p:txBody>
          <a:bodyPr/>
          <a:lstStyle/>
          <a:p>
            <a:r>
              <a:rPr lang="en-US"/>
              <a:t>Thanks To Our Local Sponsor’s </a:t>
            </a:r>
            <a:endParaRPr lang="en-US" dirty="0"/>
          </a:p>
        </p:txBody>
      </p:sp>
      <p:pic>
        <p:nvPicPr>
          <p:cNvPr id="6" name="Picture 5">
            <a:extLst>
              <a:ext uri="{FF2B5EF4-FFF2-40B4-BE49-F238E27FC236}">
                <a16:creationId xmlns:a16="http://schemas.microsoft.com/office/drawing/2014/main" id="{384C900B-2C8F-4516-90DF-92D3BBDDF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10" y="1266309"/>
            <a:ext cx="828195" cy="828195"/>
          </a:xfrm>
          <a:prstGeom prst="rect">
            <a:avLst/>
          </a:prstGeom>
        </p:spPr>
      </p:pic>
      <p:pic>
        <p:nvPicPr>
          <p:cNvPr id="4" name="Picture 3">
            <a:extLst>
              <a:ext uri="{FF2B5EF4-FFF2-40B4-BE49-F238E27FC236}">
                <a16:creationId xmlns:a16="http://schemas.microsoft.com/office/drawing/2014/main" id="{3AA44931-5302-4153-A5E7-F9B5DD80E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10" y="4502652"/>
            <a:ext cx="866790" cy="86679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6BF6B818-9F50-455C-9194-FA01537E1E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11" y="2167493"/>
            <a:ext cx="1311120" cy="494614"/>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FD07A77-CF17-4D0A-93ED-9058A322FC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1" y="2735097"/>
            <a:ext cx="1034674" cy="1034674"/>
          </a:xfrm>
          <a:prstGeom prst="rect">
            <a:avLst/>
          </a:prstGeom>
        </p:spPr>
      </p:pic>
      <p:pic>
        <p:nvPicPr>
          <p:cNvPr id="10" name="Picture 9" descr="A close up of a sign&#10;&#10;Description automatically generated">
            <a:extLst>
              <a:ext uri="{FF2B5EF4-FFF2-40B4-BE49-F238E27FC236}">
                <a16:creationId xmlns:a16="http://schemas.microsoft.com/office/drawing/2014/main" id="{BD4518EB-BBFF-4A70-930E-8FD57CF87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6062" y="1867769"/>
            <a:ext cx="4979875" cy="1734656"/>
          </a:xfrm>
          <a:prstGeom prst="rect">
            <a:avLst/>
          </a:prstGeom>
        </p:spPr>
      </p:pic>
    </p:spTree>
    <p:extLst>
      <p:ext uri="{BB962C8B-B14F-4D97-AF65-F5344CB8AC3E}">
        <p14:creationId xmlns:p14="http://schemas.microsoft.com/office/powerpoint/2010/main" val="2808509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a:xfrm>
            <a:off x="838200" y="365126"/>
            <a:ext cx="10515600" cy="1030042"/>
          </a:xfrm>
        </p:spPr>
        <p:txBody>
          <a:bodyPr/>
          <a:lstStyle/>
          <a:p>
            <a:r>
              <a:rPr lang="en-US"/>
              <a:t>Thanks To Our Local Sponsor’s </a:t>
            </a:r>
            <a:endParaRPr lang="en-US" dirty="0"/>
          </a:p>
        </p:txBody>
      </p:sp>
      <p:pic>
        <p:nvPicPr>
          <p:cNvPr id="6" name="Picture 5">
            <a:extLst>
              <a:ext uri="{FF2B5EF4-FFF2-40B4-BE49-F238E27FC236}">
                <a16:creationId xmlns:a16="http://schemas.microsoft.com/office/drawing/2014/main" id="{384C900B-2C8F-4516-90DF-92D3BBDDF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10" y="1266309"/>
            <a:ext cx="828195" cy="828195"/>
          </a:xfrm>
          <a:prstGeom prst="rect">
            <a:avLst/>
          </a:prstGeom>
        </p:spPr>
      </p:pic>
      <p:pic>
        <p:nvPicPr>
          <p:cNvPr id="4" name="Picture 3">
            <a:extLst>
              <a:ext uri="{FF2B5EF4-FFF2-40B4-BE49-F238E27FC236}">
                <a16:creationId xmlns:a16="http://schemas.microsoft.com/office/drawing/2014/main" id="{3AA44931-5302-4153-A5E7-F9B5DD80E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4895" y="1831329"/>
            <a:ext cx="2842209" cy="284220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6BF6B818-9F50-455C-9194-FA01537E1E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11" y="2167493"/>
            <a:ext cx="1311120" cy="494614"/>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FD07A77-CF17-4D0A-93ED-9058A322FC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1" y="2735097"/>
            <a:ext cx="1034674" cy="1034674"/>
          </a:xfrm>
          <a:prstGeom prst="rect">
            <a:avLst/>
          </a:prstGeom>
        </p:spPr>
      </p:pic>
      <p:pic>
        <p:nvPicPr>
          <p:cNvPr id="10" name="Picture 9" descr="A close up of a sign&#10;&#10;Description automatically generated">
            <a:extLst>
              <a:ext uri="{FF2B5EF4-FFF2-40B4-BE49-F238E27FC236}">
                <a16:creationId xmlns:a16="http://schemas.microsoft.com/office/drawing/2014/main" id="{BD4518EB-BBFF-4A70-930E-8FD57CF87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10" y="3907858"/>
            <a:ext cx="1311121" cy="456707"/>
          </a:xfrm>
          <a:prstGeom prst="rect">
            <a:avLst/>
          </a:prstGeom>
        </p:spPr>
      </p:pic>
    </p:spTree>
    <p:extLst>
      <p:ext uri="{BB962C8B-B14F-4D97-AF65-F5344CB8AC3E}">
        <p14:creationId xmlns:p14="http://schemas.microsoft.com/office/powerpoint/2010/main" val="9555102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a:xfrm>
            <a:off x="838200" y="365126"/>
            <a:ext cx="10515600" cy="1030042"/>
          </a:xfrm>
        </p:spPr>
        <p:txBody>
          <a:bodyPr/>
          <a:lstStyle/>
          <a:p>
            <a:r>
              <a:rPr lang="en-US"/>
              <a:t>Thanks To Our Local Sponsor’s </a:t>
            </a:r>
            <a:endParaRPr lang="en-US" dirty="0"/>
          </a:p>
        </p:txBody>
      </p:sp>
      <p:pic>
        <p:nvPicPr>
          <p:cNvPr id="6" name="Picture 5">
            <a:extLst>
              <a:ext uri="{FF2B5EF4-FFF2-40B4-BE49-F238E27FC236}">
                <a16:creationId xmlns:a16="http://schemas.microsoft.com/office/drawing/2014/main" id="{384C900B-2C8F-4516-90DF-92D3BBDDF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0811" y="1791471"/>
            <a:ext cx="1470379" cy="1470379"/>
          </a:xfrm>
          <a:prstGeom prst="rect">
            <a:avLst/>
          </a:prstGeom>
        </p:spPr>
      </p:pic>
      <p:pic>
        <p:nvPicPr>
          <p:cNvPr id="4" name="Picture 3">
            <a:extLst>
              <a:ext uri="{FF2B5EF4-FFF2-40B4-BE49-F238E27FC236}">
                <a16:creationId xmlns:a16="http://schemas.microsoft.com/office/drawing/2014/main" id="{3AA44931-5302-4153-A5E7-F9B5DD80E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2402" y="4038739"/>
            <a:ext cx="1249676" cy="1249676"/>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6BF6B818-9F50-455C-9194-FA01537E1E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038" y="4249480"/>
            <a:ext cx="2195375" cy="828195"/>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FD07A77-CF17-4D0A-93ED-9058A322FC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4899" y="4078210"/>
            <a:ext cx="1170735" cy="1170735"/>
          </a:xfrm>
          <a:prstGeom prst="rect">
            <a:avLst/>
          </a:prstGeom>
        </p:spPr>
      </p:pic>
      <p:pic>
        <p:nvPicPr>
          <p:cNvPr id="10" name="Picture 9" descr="A close up of a sign&#10;&#10;Description automatically generated">
            <a:extLst>
              <a:ext uri="{FF2B5EF4-FFF2-40B4-BE49-F238E27FC236}">
                <a16:creationId xmlns:a16="http://schemas.microsoft.com/office/drawing/2014/main" id="{BD4518EB-BBFF-4A70-930E-8FD57CF87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2120" y="4375541"/>
            <a:ext cx="1653795" cy="576072"/>
          </a:xfrm>
          <a:prstGeom prst="rect">
            <a:avLst/>
          </a:prstGeom>
        </p:spPr>
      </p:pic>
    </p:spTree>
    <p:extLst>
      <p:ext uri="{BB962C8B-B14F-4D97-AF65-F5344CB8AC3E}">
        <p14:creationId xmlns:p14="http://schemas.microsoft.com/office/powerpoint/2010/main" val="1270806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 up of a red blanket&#10;&#10;Description automatically generated">
            <a:extLst>
              <a:ext uri="{FF2B5EF4-FFF2-40B4-BE49-F238E27FC236}">
                <a16:creationId xmlns:a16="http://schemas.microsoft.com/office/drawing/2014/main" id="{A55FA1E5-7921-4F39-9D4E-BE437A89C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 y="448733"/>
            <a:ext cx="12014200" cy="6007099"/>
          </a:xfrm>
          <a:prstGeom prst="rect">
            <a:avLst/>
          </a:prstGeom>
        </p:spPr>
      </p:pic>
      <p:graphicFrame>
        <p:nvGraphicFramePr>
          <p:cNvPr id="6" name="Object 5">
            <a:extLst>
              <a:ext uri="{FF2B5EF4-FFF2-40B4-BE49-F238E27FC236}">
                <a16:creationId xmlns:a16="http://schemas.microsoft.com/office/drawing/2014/main" id="{5F3803EC-9650-4267-B5CE-9EBC02BCF6E8}"/>
              </a:ext>
            </a:extLst>
          </p:cNvPr>
          <p:cNvGraphicFramePr>
            <a:graphicFrameLocks noChangeAspect="1"/>
          </p:cNvGraphicFramePr>
          <p:nvPr/>
        </p:nvGraphicFramePr>
        <p:xfrm>
          <a:off x="258232" y="566539"/>
          <a:ext cx="2374964" cy="534128"/>
        </p:xfrm>
        <a:graphic>
          <a:graphicData uri="http://schemas.openxmlformats.org/presentationml/2006/ole">
            <mc:AlternateContent xmlns:mc="http://schemas.openxmlformats.org/markup-compatibility/2006">
              <mc:Choice xmlns:v="urn:schemas-microsoft-com:vml" Requires="v">
                <p:oleObj spid="_x0000_s1026" name="CorelDRAW" r:id="rId4" imgW="2767137" imgH="621546" progId="CorelDraw.Graphic.21">
                  <p:embed/>
                </p:oleObj>
              </mc:Choice>
              <mc:Fallback>
                <p:oleObj name="CorelDRAW" r:id="rId4" imgW="2767137" imgH="621546" progId="CorelDraw.Graphic.21">
                  <p:embed/>
                  <p:pic>
                    <p:nvPicPr>
                      <p:cNvPr id="6" name="Object 5">
                        <a:extLst>
                          <a:ext uri="{FF2B5EF4-FFF2-40B4-BE49-F238E27FC236}">
                            <a16:creationId xmlns:a16="http://schemas.microsoft.com/office/drawing/2014/main" id="{5F3803EC-9650-4267-B5CE-9EBC02BCF6E8}"/>
                          </a:ext>
                        </a:extLst>
                      </p:cNvPr>
                      <p:cNvPicPr/>
                      <p:nvPr/>
                    </p:nvPicPr>
                    <p:blipFill>
                      <a:blip r:embed="rId5"/>
                      <a:stretch>
                        <a:fillRect/>
                      </a:stretch>
                    </p:blipFill>
                    <p:spPr>
                      <a:xfrm>
                        <a:off x="258232" y="566539"/>
                        <a:ext cx="2374964" cy="534128"/>
                      </a:xfrm>
                      <a:prstGeom prst="rect">
                        <a:avLst/>
                      </a:prstGeom>
                    </p:spPr>
                  </p:pic>
                </p:oleObj>
              </mc:Fallback>
            </mc:AlternateContent>
          </a:graphicData>
        </a:graphic>
      </p:graphicFrame>
      <p:pic>
        <p:nvPicPr>
          <p:cNvPr id="7" name="Picture 6" descr="A picture containing food&#10;&#10;Description automatically generated">
            <a:extLst>
              <a:ext uri="{FF2B5EF4-FFF2-40B4-BE49-F238E27FC236}">
                <a16:creationId xmlns:a16="http://schemas.microsoft.com/office/drawing/2014/main" id="{9B4E7E09-6B64-4DCC-B469-88C47595EF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133" y="5713358"/>
            <a:ext cx="615042" cy="640822"/>
          </a:xfrm>
          <a:prstGeom prst="rect">
            <a:avLst/>
          </a:prstGeom>
        </p:spPr>
      </p:pic>
      <p:sp>
        <p:nvSpPr>
          <p:cNvPr id="26" name="TextBox 25">
            <a:extLst>
              <a:ext uri="{FF2B5EF4-FFF2-40B4-BE49-F238E27FC236}">
                <a16:creationId xmlns:a16="http://schemas.microsoft.com/office/drawing/2014/main" id="{9E3B8576-D526-411E-8CD3-C785FCC8770F}"/>
              </a:ext>
            </a:extLst>
          </p:cNvPr>
          <p:cNvSpPr txBox="1"/>
          <p:nvPr/>
        </p:nvSpPr>
        <p:spPr>
          <a:xfrm>
            <a:off x="182077" y="1326238"/>
            <a:ext cx="93935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JOIN US AND OUR</a:t>
            </a:r>
            <a:r>
              <a:rPr kumimoji="0" lang="en-US" sz="1600" b="1" i="0" u="none" strike="noStrike" kern="1200" cap="none" spc="0" normalizeH="0" baseline="0" noProof="0" dirty="0">
                <a:ln>
                  <a:noFill/>
                </a:ln>
                <a:solidFill>
                  <a:srgbClr val="FFFF00"/>
                </a:solidFill>
                <a:effectLst/>
                <a:uLnTx/>
                <a:uFillTx/>
                <a:latin typeface="Calibri" panose="020F0502020204030204"/>
                <a:ea typeface="+mn-ea"/>
                <a:cs typeface="+mn-cs"/>
              </a:rPr>
              <a:t> POWER EXPERTS </a:t>
            </a: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AT THE OFFICIAL EVENT IN LAGOS WITH HANDS-ON SESSIONS AND LABS</a:t>
            </a:r>
          </a:p>
        </p:txBody>
      </p:sp>
      <p:sp>
        <p:nvSpPr>
          <p:cNvPr id="27" name="TextBox 26">
            <a:extLst>
              <a:ext uri="{FF2B5EF4-FFF2-40B4-BE49-F238E27FC236}">
                <a16:creationId xmlns:a16="http://schemas.microsoft.com/office/drawing/2014/main" id="{30736B7E-8DF0-4CED-A605-E0E5086A46D5}"/>
              </a:ext>
            </a:extLst>
          </p:cNvPr>
          <p:cNvSpPr txBox="1"/>
          <p:nvPr/>
        </p:nvSpPr>
        <p:spPr>
          <a:xfrm>
            <a:off x="182077" y="2186703"/>
            <a:ext cx="10219849"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15</a:t>
            </a:r>
            <a:r>
              <a:rPr kumimoji="0" lang="en-US" sz="2100" b="1" i="0" u="none" strike="noStrike" kern="1200" cap="none" spc="0" normalizeH="0" baseline="3000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th</a:t>
            </a:r>
            <a:r>
              <a:rPr kumimoji="0" lang="en-US" sz="2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 FEBRUARY 2020, Microsoft Canada(1950 Meadowvale Blvd, Mississauga, ON L5N 8L9)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09:00 AM – 05:00 PM </a:t>
            </a:r>
          </a:p>
        </p:txBody>
      </p:sp>
      <p:sp>
        <p:nvSpPr>
          <p:cNvPr id="28" name="TextBox 27">
            <a:extLst>
              <a:ext uri="{FF2B5EF4-FFF2-40B4-BE49-F238E27FC236}">
                <a16:creationId xmlns:a16="http://schemas.microsoft.com/office/drawing/2014/main" id="{3431C20E-4C97-4BE4-98FD-0CECF62750E6}"/>
              </a:ext>
            </a:extLst>
          </p:cNvPr>
          <p:cNvSpPr txBox="1"/>
          <p:nvPr/>
        </p:nvSpPr>
        <p:spPr>
          <a:xfrm>
            <a:off x="182077" y="2887588"/>
            <a:ext cx="72394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REGISTER FREE HERE: </a:t>
            </a:r>
            <a:r>
              <a:rPr kumimoji="0" lang="en-U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Global Power Platform Bootcamp</a:t>
            </a:r>
            <a:endParaRPr kumimoji="0" lang="en-U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8A2E5D-9A7B-4FD2-920C-27FEE55C797D}"/>
              </a:ext>
            </a:extLst>
          </p:cNvPr>
          <p:cNvSpPr txBox="1"/>
          <p:nvPr/>
        </p:nvSpPr>
        <p:spPr>
          <a:xfrm>
            <a:off x="8500115" y="5304941"/>
            <a:ext cx="352295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DON’T FORGET TO BRING YOUR LAPTOP AND IDEAS </a:t>
            </a:r>
          </a:p>
        </p:txBody>
      </p:sp>
      <p:sp>
        <p:nvSpPr>
          <p:cNvPr id="37" name="TextBox 36">
            <a:extLst>
              <a:ext uri="{FF2B5EF4-FFF2-40B4-BE49-F238E27FC236}">
                <a16:creationId xmlns:a16="http://schemas.microsoft.com/office/drawing/2014/main" id="{7D27761B-3D9D-44B4-B0EB-6F81CA3E3F10}"/>
              </a:ext>
            </a:extLst>
          </p:cNvPr>
          <p:cNvSpPr txBox="1"/>
          <p:nvPr/>
        </p:nvSpPr>
        <p:spPr>
          <a:xfrm>
            <a:off x="242042" y="4411438"/>
            <a:ext cx="120116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Ashraf Ghonaim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Strategic Management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Consultant</a:t>
            </a:r>
          </a:p>
        </p:txBody>
      </p:sp>
      <p:pic>
        <p:nvPicPr>
          <p:cNvPr id="42" name="Picture 41" descr="A close up of a logo&#10;&#10;Description automatically generated">
            <a:extLst>
              <a:ext uri="{FF2B5EF4-FFF2-40B4-BE49-F238E27FC236}">
                <a16:creationId xmlns:a16="http://schemas.microsoft.com/office/drawing/2014/main" id="{8E241AA4-9970-4441-8DA7-7232238B7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6830" y="574573"/>
            <a:ext cx="1026003" cy="1048049"/>
          </a:xfrm>
          <a:prstGeom prst="rect">
            <a:avLst/>
          </a:prstGeom>
        </p:spPr>
      </p:pic>
      <p:sp>
        <p:nvSpPr>
          <p:cNvPr id="43" name="TextBox 42">
            <a:extLst>
              <a:ext uri="{FF2B5EF4-FFF2-40B4-BE49-F238E27FC236}">
                <a16:creationId xmlns:a16="http://schemas.microsoft.com/office/drawing/2014/main" id="{CE1F0E24-27AC-42F1-B1C3-70C55AB0C2D0}"/>
              </a:ext>
            </a:extLst>
          </p:cNvPr>
          <p:cNvSpPr txBox="1"/>
          <p:nvPr/>
        </p:nvSpPr>
        <p:spPr>
          <a:xfrm>
            <a:off x="152452" y="1439405"/>
            <a:ext cx="11963800"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GLOBAL </a:t>
            </a:r>
            <a:r>
              <a:rPr kumimoji="0" lang="en-US" sz="55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POWER </a:t>
            </a:r>
            <a:r>
              <a:rPr kumimoji="0" lang="en-US" sz="55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PLATFORM BOOTCAMP</a:t>
            </a:r>
          </a:p>
        </p:txBody>
      </p:sp>
      <p:grpSp>
        <p:nvGrpSpPr>
          <p:cNvPr id="53" name="Group 52">
            <a:extLst>
              <a:ext uri="{FF2B5EF4-FFF2-40B4-BE49-F238E27FC236}">
                <a16:creationId xmlns:a16="http://schemas.microsoft.com/office/drawing/2014/main" id="{4D127D79-AA04-4206-AE40-1BBE2B1E5F34}"/>
              </a:ext>
            </a:extLst>
          </p:cNvPr>
          <p:cNvGrpSpPr/>
          <p:nvPr/>
        </p:nvGrpSpPr>
        <p:grpSpPr>
          <a:xfrm>
            <a:off x="382830" y="3372876"/>
            <a:ext cx="936000" cy="936000"/>
            <a:chOff x="5582246" y="2728259"/>
            <a:chExt cx="936000" cy="936000"/>
          </a:xfrm>
        </p:grpSpPr>
        <p:pic>
          <p:nvPicPr>
            <p:cNvPr id="54" name="Picture 53" descr="A person wearing a suit and tie&#10;&#10;Description automatically generated">
              <a:extLst>
                <a:ext uri="{FF2B5EF4-FFF2-40B4-BE49-F238E27FC236}">
                  <a16:creationId xmlns:a16="http://schemas.microsoft.com/office/drawing/2014/main" id="{D4729656-D4F0-4D7A-A274-F96930FAC096}"/>
                </a:ext>
              </a:extLst>
            </p:cNvPr>
            <p:cNvPicPr>
              <a:picLocks noChangeAspect="1"/>
            </p:cNvPicPr>
            <p:nvPr/>
          </p:nvPicPr>
          <p:blipFill>
            <a:blip r:embed="rId9">
              <a:extLst>
                <a:ext uri="{28A0092B-C50C-407E-A947-70E740481C1C}">
                  <a14:useLocalDpi xmlns:a14="http://schemas.microsoft.com/office/drawing/2010/main" val="0"/>
                </a:ext>
              </a:extLst>
            </a:blip>
            <a:srcRect l="14234" t="11522" b="11522"/>
            <a:stretch>
              <a:fillRect/>
            </a:stretch>
          </p:blipFill>
          <p:spPr>
            <a:xfrm>
              <a:off x="5582246" y="2728259"/>
              <a:ext cx="936000" cy="936000"/>
            </a:xfrm>
            <a:custGeom>
              <a:avLst/>
              <a:gdLst>
                <a:gd name="connsiteX0" fmla="*/ 468000 w 936000"/>
                <a:gd name="connsiteY0" fmla="*/ 0 h 936000"/>
                <a:gd name="connsiteX1" fmla="*/ 936000 w 936000"/>
                <a:gd name="connsiteY1" fmla="*/ 468000 h 936000"/>
                <a:gd name="connsiteX2" fmla="*/ 468000 w 936000"/>
                <a:gd name="connsiteY2" fmla="*/ 936000 h 936000"/>
                <a:gd name="connsiteX3" fmla="*/ 0 w 936000"/>
                <a:gd name="connsiteY3" fmla="*/ 468000 h 936000"/>
                <a:gd name="connsiteX4" fmla="*/ 468000 w 936000"/>
                <a:gd name="connsiteY4" fmla="*/ 0 h 93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0" h="936000">
                  <a:moveTo>
                    <a:pt x="468000" y="0"/>
                  </a:moveTo>
                  <a:cubicBezTo>
                    <a:pt x="726469" y="0"/>
                    <a:pt x="936000" y="209531"/>
                    <a:pt x="936000" y="468000"/>
                  </a:cubicBezTo>
                  <a:cubicBezTo>
                    <a:pt x="936000" y="726469"/>
                    <a:pt x="726469" y="936000"/>
                    <a:pt x="468000" y="936000"/>
                  </a:cubicBezTo>
                  <a:cubicBezTo>
                    <a:pt x="209531" y="936000"/>
                    <a:pt x="0" y="726469"/>
                    <a:pt x="0" y="468000"/>
                  </a:cubicBezTo>
                  <a:cubicBezTo>
                    <a:pt x="0" y="209531"/>
                    <a:pt x="209531" y="0"/>
                    <a:pt x="468000" y="0"/>
                  </a:cubicBezTo>
                  <a:close/>
                </a:path>
              </a:pathLst>
            </a:custGeom>
          </p:spPr>
        </p:pic>
        <p:sp>
          <p:nvSpPr>
            <p:cNvPr id="55" name="Oval 54">
              <a:extLst>
                <a:ext uri="{FF2B5EF4-FFF2-40B4-BE49-F238E27FC236}">
                  <a16:creationId xmlns:a16="http://schemas.microsoft.com/office/drawing/2014/main" id="{47040146-2507-486C-9C18-BD117C46ABFF}"/>
                </a:ext>
              </a:extLst>
            </p:cNvPr>
            <p:cNvSpPr/>
            <p:nvPr/>
          </p:nvSpPr>
          <p:spPr>
            <a:xfrm>
              <a:off x="5582246" y="2728259"/>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DCDDB592-8BF4-4E9F-91A5-826F4BEFB9AB}"/>
              </a:ext>
            </a:extLst>
          </p:cNvPr>
          <p:cNvGrpSpPr/>
          <p:nvPr/>
        </p:nvGrpSpPr>
        <p:grpSpPr>
          <a:xfrm>
            <a:off x="1545470" y="3352326"/>
            <a:ext cx="939704" cy="956550"/>
            <a:chOff x="6250078" y="3014198"/>
            <a:chExt cx="939704" cy="956550"/>
          </a:xfrm>
        </p:grpSpPr>
        <p:pic>
          <p:nvPicPr>
            <p:cNvPr id="57" name="Picture 56" descr="A person sitting at a table&#10;&#10;Description automatically generated">
              <a:extLst>
                <a:ext uri="{FF2B5EF4-FFF2-40B4-BE49-F238E27FC236}">
                  <a16:creationId xmlns:a16="http://schemas.microsoft.com/office/drawing/2014/main" id="{AB8AF209-6B06-437D-A1BA-5055EA23BA3E}"/>
                </a:ext>
              </a:extLst>
            </p:cNvPr>
            <p:cNvPicPr>
              <a:picLocks noChangeAspect="1"/>
            </p:cNvPicPr>
            <p:nvPr/>
          </p:nvPicPr>
          <p:blipFill>
            <a:blip r:embed="rId10">
              <a:extLst>
                <a:ext uri="{28A0092B-C50C-407E-A947-70E740481C1C}">
                  <a14:useLocalDpi xmlns:a14="http://schemas.microsoft.com/office/drawing/2010/main" val="0"/>
                </a:ext>
              </a:extLst>
            </a:blip>
            <a:srcRect l="29772" t="18754" r="21094" b="32112"/>
            <a:stretch>
              <a:fillRect/>
            </a:stretch>
          </p:blipFill>
          <p:spPr>
            <a:xfrm>
              <a:off x="6250078" y="3034748"/>
              <a:ext cx="936000" cy="936000"/>
            </a:xfrm>
            <a:custGeom>
              <a:avLst/>
              <a:gdLst>
                <a:gd name="connsiteX0" fmla="*/ 468000 w 936000"/>
                <a:gd name="connsiteY0" fmla="*/ 0 h 936000"/>
                <a:gd name="connsiteX1" fmla="*/ 936000 w 936000"/>
                <a:gd name="connsiteY1" fmla="*/ 468000 h 936000"/>
                <a:gd name="connsiteX2" fmla="*/ 468000 w 936000"/>
                <a:gd name="connsiteY2" fmla="*/ 936000 h 936000"/>
                <a:gd name="connsiteX3" fmla="*/ 0 w 936000"/>
                <a:gd name="connsiteY3" fmla="*/ 468000 h 936000"/>
                <a:gd name="connsiteX4" fmla="*/ 468000 w 936000"/>
                <a:gd name="connsiteY4" fmla="*/ 0 h 93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0" h="936000">
                  <a:moveTo>
                    <a:pt x="468000" y="0"/>
                  </a:moveTo>
                  <a:cubicBezTo>
                    <a:pt x="726469" y="0"/>
                    <a:pt x="936000" y="209531"/>
                    <a:pt x="936000" y="468000"/>
                  </a:cubicBezTo>
                  <a:cubicBezTo>
                    <a:pt x="936000" y="726469"/>
                    <a:pt x="726469" y="936000"/>
                    <a:pt x="468000" y="936000"/>
                  </a:cubicBezTo>
                  <a:cubicBezTo>
                    <a:pt x="209531" y="936000"/>
                    <a:pt x="0" y="726469"/>
                    <a:pt x="0" y="468000"/>
                  </a:cubicBezTo>
                  <a:cubicBezTo>
                    <a:pt x="0" y="209531"/>
                    <a:pt x="209531" y="0"/>
                    <a:pt x="468000" y="0"/>
                  </a:cubicBezTo>
                  <a:close/>
                </a:path>
              </a:pathLst>
            </a:custGeom>
          </p:spPr>
        </p:pic>
        <p:sp>
          <p:nvSpPr>
            <p:cNvPr id="58" name="Oval 57">
              <a:extLst>
                <a:ext uri="{FF2B5EF4-FFF2-40B4-BE49-F238E27FC236}">
                  <a16:creationId xmlns:a16="http://schemas.microsoft.com/office/drawing/2014/main" id="{A2C028C6-1D9C-4A88-9A9A-18E81452B7DB}"/>
                </a:ext>
              </a:extLst>
            </p:cNvPr>
            <p:cNvSpPr/>
            <p:nvPr/>
          </p:nvSpPr>
          <p:spPr>
            <a:xfrm>
              <a:off x="6253782" y="3014198"/>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27512B05-C9AF-4E70-88E9-4DA0774578C4}"/>
              </a:ext>
            </a:extLst>
          </p:cNvPr>
          <p:cNvGrpSpPr/>
          <p:nvPr/>
        </p:nvGrpSpPr>
        <p:grpSpPr>
          <a:xfrm>
            <a:off x="2711814" y="3360046"/>
            <a:ext cx="936000" cy="948830"/>
            <a:chOff x="4733450" y="3789347"/>
            <a:chExt cx="936000" cy="948830"/>
          </a:xfrm>
        </p:grpSpPr>
        <p:pic>
          <p:nvPicPr>
            <p:cNvPr id="60" name="Picture 59" descr="A person wearing a blue shirt and smiling at the camera&#10;&#10;Description automatically generated">
              <a:extLst>
                <a:ext uri="{FF2B5EF4-FFF2-40B4-BE49-F238E27FC236}">
                  <a16:creationId xmlns:a16="http://schemas.microsoft.com/office/drawing/2014/main" id="{765B7252-47BE-4812-9B66-044EA84F8B95}"/>
                </a:ext>
              </a:extLst>
            </p:cNvPr>
            <p:cNvPicPr>
              <a:picLocks noChangeAspect="1"/>
            </p:cNvPicPr>
            <p:nvPr/>
          </p:nvPicPr>
          <p:blipFill>
            <a:blip r:embed="rId11">
              <a:extLst>
                <a:ext uri="{28A0092B-C50C-407E-A947-70E740481C1C}">
                  <a14:useLocalDpi xmlns:a14="http://schemas.microsoft.com/office/drawing/2010/main" val="0"/>
                </a:ext>
              </a:extLst>
            </a:blip>
            <a:srcRect l="6196" r="6196" b="12393"/>
            <a:stretch>
              <a:fillRect/>
            </a:stretch>
          </p:blipFill>
          <p:spPr>
            <a:xfrm>
              <a:off x="4733450" y="3789347"/>
              <a:ext cx="936000" cy="936000"/>
            </a:xfrm>
            <a:custGeom>
              <a:avLst/>
              <a:gdLst>
                <a:gd name="connsiteX0" fmla="*/ 468000 w 936000"/>
                <a:gd name="connsiteY0" fmla="*/ 0 h 936000"/>
                <a:gd name="connsiteX1" fmla="*/ 936000 w 936000"/>
                <a:gd name="connsiteY1" fmla="*/ 468000 h 936000"/>
                <a:gd name="connsiteX2" fmla="*/ 468000 w 936000"/>
                <a:gd name="connsiteY2" fmla="*/ 936000 h 936000"/>
                <a:gd name="connsiteX3" fmla="*/ 0 w 936000"/>
                <a:gd name="connsiteY3" fmla="*/ 468000 h 936000"/>
                <a:gd name="connsiteX4" fmla="*/ 468000 w 936000"/>
                <a:gd name="connsiteY4" fmla="*/ 0 h 93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0" h="936000">
                  <a:moveTo>
                    <a:pt x="468000" y="0"/>
                  </a:moveTo>
                  <a:cubicBezTo>
                    <a:pt x="726469" y="0"/>
                    <a:pt x="936000" y="209531"/>
                    <a:pt x="936000" y="468000"/>
                  </a:cubicBezTo>
                  <a:cubicBezTo>
                    <a:pt x="936000" y="726469"/>
                    <a:pt x="726469" y="936000"/>
                    <a:pt x="468000" y="936000"/>
                  </a:cubicBezTo>
                  <a:cubicBezTo>
                    <a:pt x="209531" y="936000"/>
                    <a:pt x="0" y="726469"/>
                    <a:pt x="0" y="468000"/>
                  </a:cubicBezTo>
                  <a:cubicBezTo>
                    <a:pt x="0" y="209531"/>
                    <a:pt x="209531" y="0"/>
                    <a:pt x="468000" y="0"/>
                  </a:cubicBezTo>
                  <a:close/>
                </a:path>
              </a:pathLst>
            </a:custGeom>
          </p:spPr>
        </p:pic>
        <p:sp>
          <p:nvSpPr>
            <p:cNvPr id="61" name="Oval 60">
              <a:extLst>
                <a:ext uri="{FF2B5EF4-FFF2-40B4-BE49-F238E27FC236}">
                  <a16:creationId xmlns:a16="http://schemas.microsoft.com/office/drawing/2014/main" id="{01E61F6C-0E50-4A95-A258-9233DEBB3E6F}"/>
                </a:ext>
              </a:extLst>
            </p:cNvPr>
            <p:cNvSpPr/>
            <p:nvPr/>
          </p:nvSpPr>
          <p:spPr>
            <a:xfrm>
              <a:off x="4733450" y="3802177"/>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D23F18C-1FE4-41FE-8210-8C4D94E57ED6}"/>
              </a:ext>
            </a:extLst>
          </p:cNvPr>
          <p:cNvGrpSpPr/>
          <p:nvPr/>
        </p:nvGrpSpPr>
        <p:grpSpPr>
          <a:xfrm>
            <a:off x="3874454" y="3372876"/>
            <a:ext cx="937059" cy="936000"/>
            <a:chOff x="4044039" y="4459566"/>
            <a:chExt cx="937059" cy="936000"/>
          </a:xfrm>
        </p:grpSpPr>
        <p:sp>
          <p:nvSpPr>
            <p:cNvPr id="63" name="Oval 62">
              <a:extLst>
                <a:ext uri="{FF2B5EF4-FFF2-40B4-BE49-F238E27FC236}">
                  <a16:creationId xmlns:a16="http://schemas.microsoft.com/office/drawing/2014/main" id="{55A61BDD-07F1-4DF5-BA09-3AEF15F8C0AF}"/>
                </a:ext>
              </a:extLst>
            </p:cNvPr>
            <p:cNvSpPr/>
            <p:nvPr/>
          </p:nvSpPr>
          <p:spPr>
            <a:xfrm>
              <a:off x="4045098" y="4459566"/>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63" descr="A person posing for the camera&#10;&#10;Description automatically generated">
              <a:extLst>
                <a:ext uri="{FF2B5EF4-FFF2-40B4-BE49-F238E27FC236}">
                  <a16:creationId xmlns:a16="http://schemas.microsoft.com/office/drawing/2014/main" id="{251A6619-3EDF-4A1B-8849-56AA65413B63}"/>
                </a:ext>
              </a:extLst>
            </p:cNvPr>
            <p:cNvPicPr>
              <a:picLocks noChangeAspect="1"/>
            </p:cNvPicPr>
            <p:nvPr/>
          </p:nvPicPr>
          <p:blipFill>
            <a:blip r:embed="rId12">
              <a:extLst>
                <a:ext uri="{28A0092B-C50C-407E-A947-70E740481C1C}">
                  <a14:useLocalDpi xmlns:a14="http://schemas.microsoft.com/office/drawing/2010/main" val="0"/>
                </a:ext>
              </a:extLst>
            </a:blip>
            <a:srcRect l="7893" t="209" r="7893" b="15576"/>
            <a:stretch>
              <a:fillRect/>
            </a:stretch>
          </p:blipFill>
          <p:spPr>
            <a:xfrm>
              <a:off x="4044039" y="4459566"/>
              <a:ext cx="936000" cy="936000"/>
            </a:xfrm>
            <a:custGeom>
              <a:avLst/>
              <a:gdLst>
                <a:gd name="connsiteX0" fmla="*/ 468000 w 936000"/>
                <a:gd name="connsiteY0" fmla="*/ 0 h 936000"/>
                <a:gd name="connsiteX1" fmla="*/ 936000 w 936000"/>
                <a:gd name="connsiteY1" fmla="*/ 468000 h 936000"/>
                <a:gd name="connsiteX2" fmla="*/ 468000 w 936000"/>
                <a:gd name="connsiteY2" fmla="*/ 936000 h 936000"/>
                <a:gd name="connsiteX3" fmla="*/ 0 w 936000"/>
                <a:gd name="connsiteY3" fmla="*/ 468000 h 936000"/>
                <a:gd name="connsiteX4" fmla="*/ 468000 w 936000"/>
                <a:gd name="connsiteY4" fmla="*/ 0 h 93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0" h="936000">
                  <a:moveTo>
                    <a:pt x="468000" y="0"/>
                  </a:moveTo>
                  <a:cubicBezTo>
                    <a:pt x="726469" y="0"/>
                    <a:pt x="936000" y="209531"/>
                    <a:pt x="936000" y="468000"/>
                  </a:cubicBezTo>
                  <a:cubicBezTo>
                    <a:pt x="936000" y="726469"/>
                    <a:pt x="726469" y="936000"/>
                    <a:pt x="468000" y="936000"/>
                  </a:cubicBezTo>
                  <a:cubicBezTo>
                    <a:pt x="209531" y="936000"/>
                    <a:pt x="0" y="726469"/>
                    <a:pt x="0" y="468000"/>
                  </a:cubicBezTo>
                  <a:cubicBezTo>
                    <a:pt x="0" y="209531"/>
                    <a:pt x="209531" y="0"/>
                    <a:pt x="468000" y="0"/>
                  </a:cubicBezTo>
                  <a:close/>
                </a:path>
              </a:pathLst>
            </a:custGeom>
          </p:spPr>
        </p:pic>
      </p:grpSp>
      <p:grpSp>
        <p:nvGrpSpPr>
          <p:cNvPr id="67" name="Group 66">
            <a:extLst>
              <a:ext uri="{FF2B5EF4-FFF2-40B4-BE49-F238E27FC236}">
                <a16:creationId xmlns:a16="http://schemas.microsoft.com/office/drawing/2014/main" id="{69F855E6-4064-4459-920C-7F3D9629F6C0}"/>
              </a:ext>
            </a:extLst>
          </p:cNvPr>
          <p:cNvGrpSpPr/>
          <p:nvPr/>
        </p:nvGrpSpPr>
        <p:grpSpPr>
          <a:xfrm>
            <a:off x="6200793" y="3368713"/>
            <a:ext cx="936000" cy="940163"/>
            <a:chOff x="4634866" y="3999123"/>
            <a:chExt cx="936000" cy="940163"/>
          </a:xfrm>
        </p:grpSpPr>
        <p:sp>
          <p:nvSpPr>
            <p:cNvPr id="68" name="Oval 67">
              <a:extLst>
                <a:ext uri="{FF2B5EF4-FFF2-40B4-BE49-F238E27FC236}">
                  <a16:creationId xmlns:a16="http://schemas.microsoft.com/office/drawing/2014/main" id="{649E5F48-E5F3-48F0-AC1E-8BD479A076D6}"/>
                </a:ext>
              </a:extLst>
            </p:cNvPr>
            <p:cNvSpPr/>
            <p:nvPr/>
          </p:nvSpPr>
          <p:spPr>
            <a:xfrm>
              <a:off x="4634866" y="4003286"/>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9" name="Picture 68" descr="A person posing for the camera&#10;&#10;Description automatically generated">
              <a:extLst>
                <a:ext uri="{FF2B5EF4-FFF2-40B4-BE49-F238E27FC236}">
                  <a16:creationId xmlns:a16="http://schemas.microsoft.com/office/drawing/2014/main" id="{29CDE5CF-3C91-4901-AB3B-3D0DDF07ED46}"/>
                </a:ext>
              </a:extLst>
            </p:cNvPr>
            <p:cNvPicPr>
              <a:picLocks noChangeAspect="1"/>
            </p:cNvPicPr>
            <p:nvPr/>
          </p:nvPicPr>
          <p:blipFill>
            <a:blip r:embed="rId13">
              <a:extLst>
                <a:ext uri="{28A0092B-C50C-407E-A947-70E740481C1C}">
                  <a14:useLocalDpi xmlns:a14="http://schemas.microsoft.com/office/drawing/2010/main" val="0"/>
                </a:ext>
              </a:extLst>
            </a:blip>
            <a:srcRect t="2083" r="2749" b="9434"/>
            <a:stretch>
              <a:fillRect/>
            </a:stretch>
          </p:blipFill>
          <p:spPr>
            <a:xfrm>
              <a:off x="4634866" y="3999123"/>
              <a:ext cx="936000" cy="936000"/>
            </a:xfrm>
            <a:custGeom>
              <a:avLst/>
              <a:gdLst>
                <a:gd name="connsiteX0" fmla="*/ 468000 w 936000"/>
                <a:gd name="connsiteY0" fmla="*/ 0 h 936000"/>
                <a:gd name="connsiteX1" fmla="*/ 936000 w 936000"/>
                <a:gd name="connsiteY1" fmla="*/ 468000 h 936000"/>
                <a:gd name="connsiteX2" fmla="*/ 468000 w 936000"/>
                <a:gd name="connsiteY2" fmla="*/ 936000 h 936000"/>
                <a:gd name="connsiteX3" fmla="*/ 0 w 936000"/>
                <a:gd name="connsiteY3" fmla="*/ 468000 h 936000"/>
                <a:gd name="connsiteX4" fmla="*/ 468000 w 936000"/>
                <a:gd name="connsiteY4" fmla="*/ 0 h 93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0" h="936000">
                  <a:moveTo>
                    <a:pt x="468000" y="0"/>
                  </a:moveTo>
                  <a:cubicBezTo>
                    <a:pt x="726469" y="0"/>
                    <a:pt x="936000" y="209531"/>
                    <a:pt x="936000" y="468000"/>
                  </a:cubicBezTo>
                  <a:cubicBezTo>
                    <a:pt x="936000" y="726469"/>
                    <a:pt x="726469" y="936000"/>
                    <a:pt x="468000" y="936000"/>
                  </a:cubicBezTo>
                  <a:cubicBezTo>
                    <a:pt x="209531" y="936000"/>
                    <a:pt x="0" y="726469"/>
                    <a:pt x="0" y="468000"/>
                  </a:cubicBezTo>
                  <a:cubicBezTo>
                    <a:pt x="0" y="209531"/>
                    <a:pt x="209531" y="0"/>
                    <a:pt x="468000" y="0"/>
                  </a:cubicBezTo>
                  <a:close/>
                </a:path>
              </a:pathLst>
            </a:custGeom>
          </p:spPr>
        </p:pic>
      </p:grpSp>
      <p:grpSp>
        <p:nvGrpSpPr>
          <p:cNvPr id="70" name="Group 69">
            <a:extLst>
              <a:ext uri="{FF2B5EF4-FFF2-40B4-BE49-F238E27FC236}">
                <a16:creationId xmlns:a16="http://schemas.microsoft.com/office/drawing/2014/main" id="{83F0CAD6-200D-4778-929D-1381ECE3A916}"/>
              </a:ext>
            </a:extLst>
          </p:cNvPr>
          <p:cNvGrpSpPr/>
          <p:nvPr/>
        </p:nvGrpSpPr>
        <p:grpSpPr>
          <a:xfrm>
            <a:off x="7363433" y="3372876"/>
            <a:ext cx="946800" cy="936000"/>
            <a:chOff x="4270605" y="4325260"/>
            <a:chExt cx="946800" cy="936000"/>
          </a:xfrm>
        </p:grpSpPr>
        <p:sp>
          <p:nvSpPr>
            <p:cNvPr id="71" name="Oval 70">
              <a:extLst>
                <a:ext uri="{FF2B5EF4-FFF2-40B4-BE49-F238E27FC236}">
                  <a16:creationId xmlns:a16="http://schemas.microsoft.com/office/drawing/2014/main" id="{4EBF537F-031F-41E3-9680-18F3089AD6B8}"/>
                </a:ext>
              </a:extLst>
            </p:cNvPr>
            <p:cNvSpPr/>
            <p:nvPr/>
          </p:nvSpPr>
          <p:spPr>
            <a:xfrm>
              <a:off x="4270605" y="4325260"/>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2" name="Picture 71" descr="A person wearing a suit and tie&#10;&#10;Description automatically generated">
              <a:extLst>
                <a:ext uri="{FF2B5EF4-FFF2-40B4-BE49-F238E27FC236}">
                  <a16:creationId xmlns:a16="http://schemas.microsoft.com/office/drawing/2014/main" id="{A060DCCF-7DB8-41CD-815E-46551ABBEE56}"/>
                </a:ext>
              </a:extLst>
            </p:cNvPr>
            <p:cNvPicPr>
              <a:picLocks noChangeAspect="1"/>
            </p:cNvPicPr>
            <p:nvPr/>
          </p:nvPicPr>
          <p:blipFill>
            <a:blip r:embed="rId14">
              <a:extLst>
                <a:ext uri="{28A0092B-C50C-407E-A947-70E740481C1C}">
                  <a14:useLocalDpi xmlns:a14="http://schemas.microsoft.com/office/drawing/2010/main" val="0"/>
                </a:ext>
              </a:extLst>
            </a:blip>
            <a:srcRect l="8808" t="1721" b="7087"/>
            <a:stretch>
              <a:fillRect/>
            </a:stretch>
          </p:blipFill>
          <p:spPr>
            <a:xfrm>
              <a:off x="4281405" y="4325260"/>
              <a:ext cx="936000" cy="936000"/>
            </a:xfrm>
            <a:custGeom>
              <a:avLst/>
              <a:gdLst>
                <a:gd name="connsiteX0" fmla="*/ 468000 w 936000"/>
                <a:gd name="connsiteY0" fmla="*/ 0 h 936000"/>
                <a:gd name="connsiteX1" fmla="*/ 936000 w 936000"/>
                <a:gd name="connsiteY1" fmla="*/ 468000 h 936000"/>
                <a:gd name="connsiteX2" fmla="*/ 468000 w 936000"/>
                <a:gd name="connsiteY2" fmla="*/ 936000 h 936000"/>
                <a:gd name="connsiteX3" fmla="*/ 0 w 936000"/>
                <a:gd name="connsiteY3" fmla="*/ 468000 h 936000"/>
                <a:gd name="connsiteX4" fmla="*/ 468000 w 936000"/>
                <a:gd name="connsiteY4" fmla="*/ 0 h 93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0" h="936000">
                  <a:moveTo>
                    <a:pt x="468000" y="0"/>
                  </a:moveTo>
                  <a:cubicBezTo>
                    <a:pt x="726469" y="0"/>
                    <a:pt x="936000" y="209531"/>
                    <a:pt x="936000" y="468000"/>
                  </a:cubicBezTo>
                  <a:cubicBezTo>
                    <a:pt x="936000" y="726469"/>
                    <a:pt x="726469" y="936000"/>
                    <a:pt x="468000" y="936000"/>
                  </a:cubicBezTo>
                  <a:cubicBezTo>
                    <a:pt x="209531" y="936000"/>
                    <a:pt x="0" y="726469"/>
                    <a:pt x="0" y="468000"/>
                  </a:cubicBezTo>
                  <a:cubicBezTo>
                    <a:pt x="0" y="209531"/>
                    <a:pt x="209531" y="0"/>
                    <a:pt x="468000" y="0"/>
                  </a:cubicBezTo>
                  <a:close/>
                </a:path>
              </a:pathLst>
            </a:custGeom>
          </p:spPr>
        </p:pic>
      </p:grpSp>
      <p:grpSp>
        <p:nvGrpSpPr>
          <p:cNvPr id="73" name="Group 72">
            <a:extLst>
              <a:ext uri="{FF2B5EF4-FFF2-40B4-BE49-F238E27FC236}">
                <a16:creationId xmlns:a16="http://schemas.microsoft.com/office/drawing/2014/main" id="{FBAE5BA8-94ED-498D-A51A-C60A00D8675E}"/>
              </a:ext>
            </a:extLst>
          </p:cNvPr>
          <p:cNvGrpSpPr/>
          <p:nvPr/>
        </p:nvGrpSpPr>
        <p:grpSpPr>
          <a:xfrm>
            <a:off x="8536873" y="3372876"/>
            <a:ext cx="936000" cy="936000"/>
            <a:chOff x="4062129" y="4526871"/>
            <a:chExt cx="936000" cy="936000"/>
          </a:xfrm>
        </p:grpSpPr>
        <p:sp>
          <p:nvSpPr>
            <p:cNvPr id="74" name="Oval 73">
              <a:extLst>
                <a:ext uri="{FF2B5EF4-FFF2-40B4-BE49-F238E27FC236}">
                  <a16:creationId xmlns:a16="http://schemas.microsoft.com/office/drawing/2014/main" id="{1FEA013D-5B8D-4831-9D62-1254419CBE3F}"/>
                </a:ext>
              </a:extLst>
            </p:cNvPr>
            <p:cNvSpPr/>
            <p:nvPr/>
          </p:nvSpPr>
          <p:spPr>
            <a:xfrm>
              <a:off x="4062129" y="4526871"/>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5" name="Picture 74" descr="A person wearing a suit and tie&#10;&#10;Description automatically generated">
              <a:extLst>
                <a:ext uri="{FF2B5EF4-FFF2-40B4-BE49-F238E27FC236}">
                  <a16:creationId xmlns:a16="http://schemas.microsoft.com/office/drawing/2014/main" id="{FFC2F31F-7094-482D-B67F-24BBF39A94C0}"/>
                </a:ext>
              </a:extLst>
            </p:cNvPr>
            <p:cNvPicPr>
              <a:picLocks noChangeAspect="1"/>
            </p:cNvPicPr>
            <p:nvPr/>
          </p:nvPicPr>
          <p:blipFill>
            <a:blip r:embed="rId15">
              <a:extLst>
                <a:ext uri="{28A0092B-C50C-407E-A947-70E740481C1C}">
                  <a14:useLocalDpi xmlns:a14="http://schemas.microsoft.com/office/drawing/2010/main" val="0"/>
                </a:ext>
              </a:extLst>
            </a:blip>
            <a:srcRect l="4"/>
            <a:stretch>
              <a:fillRect/>
            </a:stretch>
          </p:blipFill>
          <p:spPr>
            <a:xfrm>
              <a:off x="4062163" y="4526871"/>
              <a:ext cx="935966" cy="936000"/>
            </a:xfrm>
            <a:custGeom>
              <a:avLst/>
              <a:gdLst>
                <a:gd name="connsiteX0" fmla="*/ 468000 w 935966"/>
                <a:gd name="connsiteY0" fmla="*/ 0 h 936000"/>
                <a:gd name="connsiteX1" fmla="*/ 926492 w 935966"/>
                <a:gd name="connsiteY1" fmla="*/ 373682 h 936000"/>
                <a:gd name="connsiteX2" fmla="*/ 935966 w 935966"/>
                <a:gd name="connsiteY2" fmla="*/ 467663 h 936000"/>
                <a:gd name="connsiteX3" fmla="*/ 935966 w 935966"/>
                <a:gd name="connsiteY3" fmla="*/ 468337 h 936000"/>
                <a:gd name="connsiteX4" fmla="*/ 926492 w 935966"/>
                <a:gd name="connsiteY4" fmla="*/ 562318 h 936000"/>
                <a:gd name="connsiteX5" fmla="*/ 468000 w 935966"/>
                <a:gd name="connsiteY5" fmla="*/ 936000 h 936000"/>
                <a:gd name="connsiteX6" fmla="*/ 0 w 935966"/>
                <a:gd name="connsiteY6" fmla="*/ 468000 h 936000"/>
                <a:gd name="connsiteX7" fmla="*/ 468000 w 935966"/>
                <a:gd name="connsiteY7" fmla="*/ 0 h 9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966" h="936000">
                  <a:moveTo>
                    <a:pt x="468000" y="0"/>
                  </a:moveTo>
                  <a:cubicBezTo>
                    <a:pt x="694161" y="0"/>
                    <a:pt x="882853" y="160422"/>
                    <a:pt x="926492" y="373682"/>
                  </a:cubicBezTo>
                  <a:lnTo>
                    <a:pt x="935966" y="467663"/>
                  </a:lnTo>
                  <a:lnTo>
                    <a:pt x="935966" y="468337"/>
                  </a:lnTo>
                  <a:lnTo>
                    <a:pt x="926492" y="562318"/>
                  </a:lnTo>
                  <a:cubicBezTo>
                    <a:pt x="882853" y="775578"/>
                    <a:pt x="694161" y="936000"/>
                    <a:pt x="468000" y="936000"/>
                  </a:cubicBezTo>
                  <a:cubicBezTo>
                    <a:pt x="209531" y="936000"/>
                    <a:pt x="0" y="726469"/>
                    <a:pt x="0" y="468000"/>
                  </a:cubicBezTo>
                  <a:cubicBezTo>
                    <a:pt x="0" y="209531"/>
                    <a:pt x="209531" y="0"/>
                    <a:pt x="468000" y="0"/>
                  </a:cubicBezTo>
                  <a:close/>
                </a:path>
              </a:pathLst>
            </a:custGeom>
          </p:spPr>
        </p:pic>
      </p:grpSp>
      <p:grpSp>
        <p:nvGrpSpPr>
          <p:cNvPr id="76" name="Group 75">
            <a:extLst>
              <a:ext uri="{FF2B5EF4-FFF2-40B4-BE49-F238E27FC236}">
                <a16:creationId xmlns:a16="http://schemas.microsoft.com/office/drawing/2014/main" id="{33D1ECFE-CC79-4CBB-91B0-8C17E47C1AE6}"/>
              </a:ext>
            </a:extLst>
          </p:cNvPr>
          <p:cNvGrpSpPr/>
          <p:nvPr/>
        </p:nvGrpSpPr>
        <p:grpSpPr>
          <a:xfrm>
            <a:off x="9699513" y="3371798"/>
            <a:ext cx="936000" cy="937078"/>
            <a:chOff x="5143500" y="3444422"/>
            <a:chExt cx="936000" cy="937078"/>
          </a:xfrm>
        </p:grpSpPr>
        <p:pic>
          <p:nvPicPr>
            <p:cNvPr id="77" name="Picture 76" descr="A person wearing a suit and tie smiling at the camera&#10;&#10;Description automatically generated">
              <a:extLst>
                <a:ext uri="{FF2B5EF4-FFF2-40B4-BE49-F238E27FC236}">
                  <a16:creationId xmlns:a16="http://schemas.microsoft.com/office/drawing/2014/main" id="{FF149F73-8913-4700-9756-42205D824AF3}"/>
                </a:ext>
              </a:extLst>
            </p:cNvPr>
            <p:cNvPicPr>
              <a:picLocks noChangeAspect="1"/>
            </p:cNvPicPr>
            <p:nvPr/>
          </p:nvPicPr>
          <p:blipFill>
            <a:blip r:embed="rId16">
              <a:extLst>
                <a:ext uri="{28A0092B-C50C-407E-A947-70E740481C1C}">
                  <a14:useLocalDpi xmlns:a14="http://schemas.microsoft.com/office/drawing/2010/main" val="0"/>
                </a:ext>
              </a:extLst>
            </a:blip>
            <a:srcRect t="1732" r="1732"/>
            <a:stretch>
              <a:fillRect/>
            </a:stretch>
          </p:blipFill>
          <p:spPr>
            <a:xfrm>
              <a:off x="5143500" y="3445500"/>
              <a:ext cx="936000" cy="936000"/>
            </a:xfrm>
            <a:custGeom>
              <a:avLst/>
              <a:gdLst>
                <a:gd name="connsiteX0" fmla="*/ 468000 w 936000"/>
                <a:gd name="connsiteY0" fmla="*/ 0 h 936000"/>
                <a:gd name="connsiteX1" fmla="*/ 936000 w 936000"/>
                <a:gd name="connsiteY1" fmla="*/ 468000 h 936000"/>
                <a:gd name="connsiteX2" fmla="*/ 468000 w 936000"/>
                <a:gd name="connsiteY2" fmla="*/ 936000 h 936000"/>
                <a:gd name="connsiteX3" fmla="*/ 0 w 936000"/>
                <a:gd name="connsiteY3" fmla="*/ 468000 h 936000"/>
                <a:gd name="connsiteX4" fmla="*/ 468000 w 936000"/>
                <a:gd name="connsiteY4" fmla="*/ 0 h 93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0" h="936000">
                  <a:moveTo>
                    <a:pt x="468000" y="0"/>
                  </a:moveTo>
                  <a:cubicBezTo>
                    <a:pt x="726469" y="0"/>
                    <a:pt x="936000" y="209531"/>
                    <a:pt x="936000" y="468000"/>
                  </a:cubicBezTo>
                  <a:cubicBezTo>
                    <a:pt x="936000" y="726469"/>
                    <a:pt x="726469" y="936000"/>
                    <a:pt x="468000" y="936000"/>
                  </a:cubicBezTo>
                  <a:cubicBezTo>
                    <a:pt x="209531" y="936000"/>
                    <a:pt x="0" y="726469"/>
                    <a:pt x="0" y="468000"/>
                  </a:cubicBezTo>
                  <a:cubicBezTo>
                    <a:pt x="0" y="209531"/>
                    <a:pt x="209531" y="0"/>
                    <a:pt x="468000" y="0"/>
                  </a:cubicBezTo>
                  <a:close/>
                </a:path>
              </a:pathLst>
            </a:custGeom>
          </p:spPr>
        </p:pic>
        <p:sp>
          <p:nvSpPr>
            <p:cNvPr id="78" name="Oval 77">
              <a:extLst>
                <a:ext uri="{FF2B5EF4-FFF2-40B4-BE49-F238E27FC236}">
                  <a16:creationId xmlns:a16="http://schemas.microsoft.com/office/drawing/2014/main" id="{A01D9415-D7C1-4852-8224-B6172851E8C7}"/>
                </a:ext>
              </a:extLst>
            </p:cNvPr>
            <p:cNvSpPr/>
            <p:nvPr/>
          </p:nvSpPr>
          <p:spPr>
            <a:xfrm>
              <a:off x="5143500" y="3444422"/>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6DFC9C2E-2DD7-40D9-BF0C-AA3C01CF2A1C}"/>
              </a:ext>
            </a:extLst>
          </p:cNvPr>
          <p:cNvGrpSpPr/>
          <p:nvPr/>
        </p:nvGrpSpPr>
        <p:grpSpPr>
          <a:xfrm>
            <a:off x="10862153" y="3361859"/>
            <a:ext cx="947017" cy="947017"/>
            <a:chOff x="4497483" y="4185013"/>
            <a:chExt cx="947017" cy="947017"/>
          </a:xfrm>
        </p:grpSpPr>
        <p:sp>
          <p:nvSpPr>
            <p:cNvPr id="80" name="Oval 79">
              <a:extLst>
                <a:ext uri="{FF2B5EF4-FFF2-40B4-BE49-F238E27FC236}">
                  <a16:creationId xmlns:a16="http://schemas.microsoft.com/office/drawing/2014/main" id="{15DFCDF1-E47C-4209-9075-5A12109B1CED}"/>
                </a:ext>
              </a:extLst>
            </p:cNvPr>
            <p:cNvSpPr/>
            <p:nvPr/>
          </p:nvSpPr>
          <p:spPr>
            <a:xfrm>
              <a:off x="4497483" y="4185013"/>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 name="Picture 80" descr="A person smiling for the camera&#10;&#10;Description automatically generated">
              <a:extLst>
                <a:ext uri="{FF2B5EF4-FFF2-40B4-BE49-F238E27FC236}">
                  <a16:creationId xmlns:a16="http://schemas.microsoft.com/office/drawing/2014/main" id="{80B58380-3855-4D45-A193-93C190523D8B}"/>
                </a:ext>
              </a:extLst>
            </p:cNvPr>
            <p:cNvPicPr>
              <a:picLocks noChangeAspect="1"/>
            </p:cNvPicPr>
            <p:nvPr/>
          </p:nvPicPr>
          <p:blipFill>
            <a:blip r:embed="rId17">
              <a:extLst>
                <a:ext uri="{28A0092B-C50C-407E-A947-70E740481C1C}">
                  <a14:useLocalDpi xmlns:a14="http://schemas.microsoft.com/office/drawing/2010/main" val="0"/>
                </a:ext>
              </a:extLst>
            </a:blip>
            <a:srcRect t="3044" b="8304"/>
            <a:stretch>
              <a:fillRect/>
            </a:stretch>
          </p:blipFill>
          <p:spPr>
            <a:xfrm>
              <a:off x="4508500" y="4196030"/>
              <a:ext cx="936000" cy="936000"/>
            </a:xfrm>
            <a:custGeom>
              <a:avLst/>
              <a:gdLst>
                <a:gd name="connsiteX0" fmla="*/ 468000 w 936000"/>
                <a:gd name="connsiteY0" fmla="*/ 0 h 936000"/>
                <a:gd name="connsiteX1" fmla="*/ 936000 w 936000"/>
                <a:gd name="connsiteY1" fmla="*/ 468000 h 936000"/>
                <a:gd name="connsiteX2" fmla="*/ 468000 w 936000"/>
                <a:gd name="connsiteY2" fmla="*/ 936000 h 936000"/>
                <a:gd name="connsiteX3" fmla="*/ 0 w 936000"/>
                <a:gd name="connsiteY3" fmla="*/ 468000 h 936000"/>
                <a:gd name="connsiteX4" fmla="*/ 468000 w 936000"/>
                <a:gd name="connsiteY4" fmla="*/ 0 h 93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0" h="936000">
                  <a:moveTo>
                    <a:pt x="468000" y="0"/>
                  </a:moveTo>
                  <a:cubicBezTo>
                    <a:pt x="726469" y="0"/>
                    <a:pt x="936000" y="209531"/>
                    <a:pt x="936000" y="468000"/>
                  </a:cubicBezTo>
                  <a:cubicBezTo>
                    <a:pt x="936000" y="726469"/>
                    <a:pt x="726469" y="936000"/>
                    <a:pt x="468000" y="936000"/>
                  </a:cubicBezTo>
                  <a:cubicBezTo>
                    <a:pt x="209531" y="936000"/>
                    <a:pt x="0" y="726469"/>
                    <a:pt x="0" y="468000"/>
                  </a:cubicBezTo>
                  <a:cubicBezTo>
                    <a:pt x="0" y="209531"/>
                    <a:pt x="209531" y="0"/>
                    <a:pt x="468000" y="0"/>
                  </a:cubicBezTo>
                  <a:close/>
                </a:path>
              </a:pathLst>
            </a:custGeom>
          </p:spPr>
        </p:pic>
      </p:grpSp>
      <p:grpSp>
        <p:nvGrpSpPr>
          <p:cNvPr id="82" name="Group 81">
            <a:extLst>
              <a:ext uri="{FF2B5EF4-FFF2-40B4-BE49-F238E27FC236}">
                <a16:creationId xmlns:a16="http://schemas.microsoft.com/office/drawing/2014/main" id="{A4531B0F-34B8-49BF-AC80-E3BDB22750EE}"/>
              </a:ext>
            </a:extLst>
          </p:cNvPr>
          <p:cNvGrpSpPr/>
          <p:nvPr/>
        </p:nvGrpSpPr>
        <p:grpSpPr>
          <a:xfrm>
            <a:off x="5044408" y="3360046"/>
            <a:ext cx="946800" cy="942146"/>
            <a:chOff x="5040034" y="362715"/>
            <a:chExt cx="946800" cy="942146"/>
          </a:xfrm>
        </p:grpSpPr>
        <p:sp>
          <p:nvSpPr>
            <p:cNvPr id="83" name="Oval 82">
              <a:extLst>
                <a:ext uri="{FF2B5EF4-FFF2-40B4-BE49-F238E27FC236}">
                  <a16:creationId xmlns:a16="http://schemas.microsoft.com/office/drawing/2014/main" id="{68861476-26C2-44E0-8B70-FB18B3E8FD8E}"/>
                </a:ext>
              </a:extLst>
            </p:cNvPr>
            <p:cNvSpPr/>
            <p:nvPr/>
          </p:nvSpPr>
          <p:spPr>
            <a:xfrm>
              <a:off x="5040034" y="368861"/>
              <a:ext cx="936000" cy="936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4" name="Picture 83" descr="A person smiling for the camera&#10;&#10;Description automatically generated">
              <a:extLst>
                <a:ext uri="{FF2B5EF4-FFF2-40B4-BE49-F238E27FC236}">
                  <a16:creationId xmlns:a16="http://schemas.microsoft.com/office/drawing/2014/main" id="{31829745-03B7-4F9D-9B4E-CD5B9F475FAE}"/>
                </a:ext>
              </a:extLst>
            </p:cNvPr>
            <p:cNvPicPr>
              <a:picLocks noChangeAspect="1"/>
            </p:cNvPicPr>
            <p:nvPr/>
          </p:nvPicPr>
          <p:blipFill>
            <a:blip r:embed="rId18">
              <a:extLst>
                <a:ext uri="{28A0092B-C50C-407E-A947-70E740481C1C}">
                  <a14:useLocalDpi xmlns:a14="http://schemas.microsoft.com/office/drawing/2010/main" val="0"/>
                </a:ext>
              </a:extLst>
            </a:blip>
            <a:srcRect l="3862" t="634" r="3862" b="7044"/>
            <a:stretch>
              <a:fillRect/>
            </a:stretch>
          </p:blipFill>
          <p:spPr>
            <a:xfrm>
              <a:off x="5050834" y="362715"/>
              <a:ext cx="936000" cy="936000"/>
            </a:xfrm>
            <a:custGeom>
              <a:avLst/>
              <a:gdLst>
                <a:gd name="connsiteX0" fmla="*/ 468000 w 936000"/>
                <a:gd name="connsiteY0" fmla="*/ 0 h 936000"/>
                <a:gd name="connsiteX1" fmla="*/ 936000 w 936000"/>
                <a:gd name="connsiteY1" fmla="*/ 468000 h 936000"/>
                <a:gd name="connsiteX2" fmla="*/ 468000 w 936000"/>
                <a:gd name="connsiteY2" fmla="*/ 936000 h 936000"/>
                <a:gd name="connsiteX3" fmla="*/ 0 w 936000"/>
                <a:gd name="connsiteY3" fmla="*/ 468000 h 936000"/>
                <a:gd name="connsiteX4" fmla="*/ 468000 w 936000"/>
                <a:gd name="connsiteY4" fmla="*/ 0 h 93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0" h="936000">
                  <a:moveTo>
                    <a:pt x="468000" y="0"/>
                  </a:moveTo>
                  <a:cubicBezTo>
                    <a:pt x="726469" y="0"/>
                    <a:pt x="936000" y="209531"/>
                    <a:pt x="936000" y="468000"/>
                  </a:cubicBezTo>
                  <a:cubicBezTo>
                    <a:pt x="936000" y="726469"/>
                    <a:pt x="726469" y="936000"/>
                    <a:pt x="468000" y="936000"/>
                  </a:cubicBezTo>
                  <a:cubicBezTo>
                    <a:pt x="209531" y="936000"/>
                    <a:pt x="0" y="726469"/>
                    <a:pt x="0" y="468000"/>
                  </a:cubicBezTo>
                  <a:cubicBezTo>
                    <a:pt x="0" y="209531"/>
                    <a:pt x="209531" y="0"/>
                    <a:pt x="468000" y="0"/>
                  </a:cubicBezTo>
                  <a:close/>
                </a:path>
              </a:pathLst>
            </a:custGeom>
          </p:spPr>
        </p:pic>
      </p:grpSp>
      <p:sp>
        <p:nvSpPr>
          <p:cNvPr id="85" name="TextBox 84">
            <a:extLst>
              <a:ext uri="{FF2B5EF4-FFF2-40B4-BE49-F238E27FC236}">
                <a16:creationId xmlns:a16="http://schemas.microsoft.com/office/drawing/2014/main" id="{D66F274A-D7BC-4EFE-8CC1-4D848E25CBC0}"/>
              </a:ext>
            </a:extLst>
          </p:cNvPr>
          <p:cNvSpPr txBox="1"/>
          <p:nvPr/>
        </p:nvSpPr>
        <p:spPr>
          <a:xfrm>
            <a:off x="1413466" y="4411438"/>
            <a:ext cx="1201168" cy="3847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Daniel Cai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Principal Developer,</a:t>
            </a:r>
          </a:p>
        </p:txBody>
      </p:sp>
      <p:sp>
        <p:nvSpPr>
          <p:cNvPr id="86" name="TextBox 85">
            <a:extLst>
              <a:ext uri="{FF2B5EF4-FFF2-40B4-BE49-F238E27FC236}">
                <a16:creationId xmlns:a16="http://schemas.microsoft.com/office/drawing/2014/main" id="{349F56F8-708E-48B4-AF0C-0593583B6F9A}"/>
              </a:ext>
            </a:extLst>
          </p:cNvPr>
          <p:cNvSpPr txBox="1"/>
          <p:nvPr/>
        </p:nvSpPr>
        <p:spPr>
          <a:xfrm>
            <a:off x="2584890" y="4411438"/>
            <a:ext cx="1201168" cy="3847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Denis Molodtsov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Technical Architect</a:t>
            </a:r>
          </a:p>
        </p:txBody>
      </p:sp>
      <p:sp>
        <p:nvSpPr>
          <p:cNvPr id="87" name="TextBox 86">
            <a:extLst>
              <a:ext uri="{FF2B5EF4-FFF2-40B4-BE49-F238E27FC236}">
                <a16:creationId xmlns:a16="http://schemas.microsoft.com/office/drawing/2014/main" id="{FDBF2736-54EE-4607-BAA0-5F11E7AA0FE3}"/>
              </a:ext>
            </a:extLst>
          </p:cNvPr>
          <p:cNvSpPr txBox="1"/>
          <p:nvPr/>
        </p:nvSpPr>
        <p:spPr>
          <a:xfrm>
            <a:off x="3756314" y="4411438"/>
            <a:ext cx="1201168" cy="3847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Haniel Croitoru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Enterprise Architect</a:t>
            </a:r>
          </a:p>
        </p:txBody>
      </p:sp>
      <p:sp>
        <p:nvSpPr>
          <p:cNvPr id="88" name="TextBox 87">
            <a:extLst>
              <a:ext uri="{FF2B5EF4-FFF2-40B4-BE49-F238E27FC236}">
                <a16:creationId xmlns:a16="http://schemas.microsoft.com/office/drawing/2014/main" id="{61EBF5F0-1E63-4A7B-AAD9-A710064C696E}"/>
              </a:ext>
            </a:extLst>
          </p:cNvPr>
          <p:cNvSpPr txBox="1"/>
          <p:nvPr/>
        </p:nvSpPr>
        <p:spPr>
          <a:xfrm>
            <a:off x="4927738" y="4411438"/>
            <a:ext cx="1201168" cy="3847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Hugo Bernier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Independent Consultant</a:t>
            </a:r>
          </a:p>
        </p:txBody>
      </p:sp>
      <p:sp>
        <p:nvSpPr>
          <p:cNvPr id="89" name="TextBox 88">
            <a:extLst>
              <a:ext uri="{FF2B5EF4-FFF2-40B4-BE49-F238E27FC236}">
                <a16:creationId xmlns:a16="http://schemas.microsoft.com/office/drawing/2014/main" id="{013D25BD-B0D6-4FBB-B68B-F3A42BEA5043}"/>
              </a:ext>
            </a:extLst>
          </p:cNvPr>
          <p:cNvSpPr txBox="1"/>
          <p:nvPr/>
        </p:nvSpPr>
        <p:spPr>
          <a:xfrm>
            <a:off x="6099162" y="4411438"/>
            <a:ext cx="120116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Noorez Khamis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Cloud Solutions Architect</a:t>
            </a:r>
          </a:p>
        </p:txBody>
      </p:sp>
      <p:sp>
        <p:nvSpPr>
          <p:cNvPr id="90" name="TextBox 89">
            <a:extLst>
              <a:ext uri="{FF2B5EF4-FFF2-40B4-BE49-F238E27FC236}">
                <a16:creationId xmlns:a16="http://schemas.microsoft.com/office/drawing/2014/main" id="{CEBD366D-AA2C-442A-B9DD-925008A50803}"/>
              </a:ext>
            </a:extLst>
          </p:cNvPr>
          <p:cNvSpPr txBox="1"/>
          <p:nvPr/>
        </p:nvSpPr>
        <p:spPr>
          <a:xfrm>
            <a:off x="7270586" y="4411438"/>
            <a:ext cx="1201168" cy="3847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Paras </a:t>
            </a:r>
            <a:r>
              <a:rPr kumimoji="0" lang="en-US" sz="11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Dodhia</a:t>
            </a:r>
            <a:endPar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Founder</a:t>
            </a:r>
          </a:p>
        </p:txBody>
      </p:sp>
      <p:sp>
        <p:nvSpPr>
          <p:cNvPr id="91" name="TextBox 90">
            <a:extLst>
              <a:ext uri="{FF2B5EF4-FFF2-40B4-BE49-F238E27FC236}">
                <a16:creationId xmlns:a16="http://schemas.microsoft.com/office/drawing/2014/main" id="{62823A8A-6C34-41B7-819C-304B53A28265}"/>
              </a:ext>
            </a:extLst>
          </p:cNvPr>
          <p:cNvSpPr txBox="1"/>
          <p:nvPr/>
        </p:nvSpPr>
        <p:spPr>
          <a:xfrm>
            <a:off x="8442010" y="4411438"/>
            <a:ext cx="1201168"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Simon Nuss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Director of Data &amp; Analytics</a:t>
            </a:r>
          </a:p>
        </p:txBody>
      </p:sp>
      <p:sp>
        <p:nvSpPr>
          <p:cNvPr id="92" name="TextBox 91">
            <a:extLst>
              <a:ext uri="{FF2B5EF4-FFF2-40B4-BE49-F238E27FC236}">
                <a16:creationId xmlns:a16="http://schemas.microsoft.com/office/drawing/2014/main" id="{3F36941A-E533-4067-A0A5-B2AB09B318B5}"/>
              </a:ext>
            </a:extLst>
          </p:cNvPr>
          <p:cNvSpPr txBox="1"/>
          <p:nvPr/>
        </p:nvSpPr>
        <p:spPr>
          <a:xfrm>
            <a:off x="9613434" y="4411438"/>
            <a:ext cx="1201168" cy="3847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Vishal Pawar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Principal BI Architect</a:t>
            </a:r>
          </a:p>
        </p:txBody>
      </p:sp>
      <p:sp>
        <p:nvSpPr>
          <p:cNvPr id="93" name="TextBox 92">
            <a:extLst>
              <a:ext uri="{FF2B5EF4-FFF2-40B4-BE49-F238E27FC236}">
                <a16:creationId xmlns:a16="http://schemas.microsoft.com/office/drawing/2014/main" id="{0C86631C-F8DD-48F3-B238-FA7BCA5B8AD6}"/>
              </a:ext>
            </a:extLst>
          </p:cNvPr>
          <p:cNvSpPr txBox="1"/>
          <p:nvPr/>
        </p:nvSpPr>
        <p:spPr>
          <a:xfrm>
            <a:off x="10784854" y="4411438"/>
            <a:ext cx="1305093"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Vivek Patel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Founder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Calibri" panose="020F0502020204030204"/>
                <a:ea typeface="+mn-ea"/>
                <a:cs typeface="+mn-cs"/>
              </a:rPr>
              <a:t>Sr. Director North America</a:t>
            </a:r>
          </a:p>
        </p:txBody>
      </p:sp>
    </p:spTree>
    <p:extLst>
      <p:ext uri="{BB962C8B-B14F-4D97-AF65-F5344CB8AC3E}">
        <p14:creationId xmlns:p14="http://schemas.microsoft.com/office/powerpoint/2010/main" val="136305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7496-E0F5-460F-8DEE-E07917B0C066}"/>
              </a:ext>
            </a:extLst>
          </p:cNvPr>
          <p:cNvSpPr>
            <a:spLocks noGrp="1"/>
          </p:cNvSpPr>
          <p:nvPr>
            <p:ph type="title"/>
          </p:nvPr>
        </p:nvSpPr>
        <p:spPr>
          <a:xfrm>
            <a:off x="-1514474" y="-8460"/>
            <a:ext cx="10363200" cy="675513"/>
          </a:xfrm>
        </p:spPr>
        <p:txBody>
          <a:bodyPr vert="horz" lIns="91440" tIns="45720" rIns="91440" bIns="45720" rtlCol="0" anchor="b">
            <a:normAutofit fontScale="90000"/>
          </a:bodyPr>
          <a:lstStyle/>
          <a:p>
            <a:pPr algn="ctr"/>
            <a:r>
              <a:rPr lang="en-US" sz="4800" kern="1200" dirty="0">
                <a:solidFill>
                  <a:schemeClr val="tx1"/>
                </a:solidFill>
                <a:latin typeface="+mj-lt"/>
                <a:ea typeface="+mj-ea"/>
                <a:cs typeface="+mj-cs"/>
              </a:rPr>
              <a:t>Schedule for the day</a:t>
            </a:r>
          </a:p>
        </p:txBody>
      </p:sp>
      <p:pic>
        <p:nvPicPr>
          <p:cNvPr id="5" name="Picture 4" descr="A screenshot of a cell phone&#10;&#10;Description automatically generated">
            <a:extLst>
              <a:ext uri="{FF2B5EF4-FFF2-40B4-BE49-F238E27FC236}">
                <a16:creationId xmlns:a16="http://schemas.microsoft.com/office/drawing/2014/main" id="{316B5B21-94C6-4C75-B312-5B8FCA3DC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14" y="744656"/>
            <a:ext cx="10745972" cy="5156929"/>
          </a:xfrm>
          <a:prstGeom prst="rect">
            <a:avLst/>
          </a:prstGeom>
        </p:spPr>
      </p:pic>
    </p:spTree>
    <p:extLst>
      <p:ext uri="{BB962C8B-B14F-4D97-AF65-F5344CB8AC3E}">
        <p14:creationId xmlns:p14="http://schemas.microsoft.com/office/powerpoint/2010/main" val="2751673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7496-E0F5-460F-8DEE-E07917B0C066}"/>
              </a:ext>
            </a:extLst>
          </p:cNvPr>
          <p:cNvSpPr>
            <a:spLocks noGrp="1"/>
          </p:cNvSpPr>
          <p:nvPr>
            <p:ph type="title"/>
          </p:nvPr>
        </p:nvSpPr>
        <p:spPr>
          <a:xfrm>
            <a:off x="838200" y="-104847"/>
            <a:ext cx="10515599" cy="932688"/>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Schedule for the day</a:t>
            </a:r>
          </a:p>
        </p:txBody>
      </p:sp>
      <p:sp>
        <p:nvSpPr>
          <p:cNvPr id="3" name="Rectangle 2">
            <a:extLst>
              <a:ext uri="{FF2B5EF4-FFF2-40B4-BE49-F238E27FC236}">
                <a16:creationId xmlns:a16="http://schemas.microsoft.com/office/drawing/2014/main" id="{C7946065-A6AF-4F4B-A0F0-878CAA412081}"/>
              </a:ext>
            </a:extLst>
          </p:cNvPr>
          <p:cNvSpPr/>
          <p:nvPr/>
        </p:nvSpPr>
        <p:spPr>
          <a:xfrm>
            <a:off x="4100573" y="5267599"/>
            <a:ext cx="3990852" cy="369332"/>
          </a:xfrm>
          <a:prstGeom prst="rect">
            <a:avLst/>
          </a:prstGeom>
        </p:spPr>
        <p:txBody>
          <a:bodyPr wrap="square">
            <a:spAutoFit/>
          </a:bodyPr>
          <a:lstStyle/>
          <a:p>
            <a:r>
              <a:rPr lang="en-CA" b="1" dirty="0">
                <a:hlinkClick r:id="rId3"/>
              </a:rPr>
              <a:t>http://bit.ly/GPPB2020TorontoSession</a:t>
            </a:r>
            <a:endParaRPr lang="en-CA" b="1" dirty="0"/>
          </a:p>
        </p:txBody>
      </p:sp>
      <p:pic>
        <p:nvPicPr>
          <p:cNvPr id="5" name="Picture 4" descr="A close up of a black background&#10;&#10;Description automatically generated">
            <a:extLst>
              <a:ext uri="{FF2B5EF4-FFF2-40B4-BE49-F238E27FC236}">
                <a16:creationId xmlns:a16="http://schemas.microsoft.com/office/drawing/2014/main" id="{35B5C8DC-B98A-4BBB-8116-2C0748A82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678" y="1221069"/>
            <a:ext cx="3648643" cy="3648643"/>
          </a:xfrm>
          <a:prstGeom prst="rect">
            <a:avLst/>
          </a:prstGeom>
        </p:spPr>
      </p:pic>
    </p:spTree>
    <p:extLst>
      <p:ext uri="{BB962C8B-B14F-4D97-AF65-F5344CB8AC3E}">
        <p14:creationId xmlns:p14="http://schemas.microsoft.com/office/powerpoint/2010/main" val="3327320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7496-E0F5-460F-8DEE-E07917B0C066}"/>
              </a:ext>
            </a:extLst>
          </p:cNvPr>
          <p:cNvSpPr>
            <a:spLocks noGrp="1"/>
          </p:cNvSpPr>
          <p:nvPr>
            <p:ph type="title"/>
          </p:nvPr>
        </p:nvSpPr>
        <p:spPr>
          <a:xfrm>
            <a:off x="1125555" y="1135046"/>
            <a:ext cx="9423400" cy="1274617"/>
          </a:xfrm>
        </p:spPr>
        <p:txBody>
          <a:bodyPr vert="horz" lIns="91440" tIns="45720" rIns="91440" bIns="45720" rtlCol="0" anchor="b">
            <a:normAutofit fontScale="90000"/>
          </a:bodyPr>
          <a:lstStyle/>
          <a:p>
            <a:pPr algn="ctr"/>
            <a:r>
              <a:rPr lang="en-US" sz="4800" kern="1200" dirty="0">
                <a:solidFill>
                  <a:schemeClr val="tx1"/>
                </a:solidFill>
                <a:latin typeface="+mj-lt"/>
                <a:ea typeface="+mj-ea"/>
                <a:cs typeface="+mj-cs"/>
              </a:rPr>
              <a:t>4-4:30 PM - Ruffle Draws to win Swags &amp; Prizes</a:t>
            </a:r>
          </a:p>
        </p:txBody>
      </p:sp>
      <p:pic>
        <p:nvPicPr>
          <p:cNvPr id="7" name="Picture 6">
            <a:extLst>
              <a:ext uri="{FF2B5EF4-FFF2-40B4-BE49-F238E27FC236}">
                <a16:creationId xmlns:a16="http://schemas.microsoft.com/office/drawing/2014/main" id="{34435AAB-D7E0-4A0B-97C7-26B78D494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2065" y="2908847"/>
            <a:ext cx="1470379" cy="1470379"/>
          </a:xfrm>
          <a:prstGeom prst="rect">
            <a:avLst/>
          </a:prstGeom>
        </p:spPr>
      </p:pic>
    </p:spTree>
    <p:extLst>
      <p:ext uri="{BB962C8B-B14F-4D97-AF65-F5344CB8AC3E}">
        <p14:creationId xmlns:p14="http://schemas.microsoft.com/office/powerpoint/2010/main" val="2607657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8E90-F41E-4BB8-B455-42B2E4E46BC3}"/>
              </a:ext>
            </a:extLst>
          </p:cNvPr>
          <p:cNvSpPr>
            <a:spLocks noGrp="1"/>
          </p:cNvSpPr>
          <p:nvPr>
            <p:ph type="title"/>
          </p:nvPr>
        </p:nvSpPr>
        <p:spPr/>
        <p:txBody>
          <a:bodyPr/>
          <a:lstStyle/>
          <a:p>
            <a:r>
              <a:rPr lang="en-CA" dirty="0"/>
              <a:t>Social Media</a:t>
            </a:r>
          </a:p>
        </p:txBody>
      </p:sp>
      <p:sp>
        <p:nvSpPr>
          <p:cNvPr id="3" name="Content Placeholder 2">
            <a:extLst>
              <a:ext uri="{FF2B5EF4-FFF2-40B4-BE49-F238E27FC236}">
                <a16:creationId xmlns:a16="http://schemas.microsoft.com/office/drawing/2014/main" id="{DB0A5D5A-E3DE-476D-AE77-3B8BCC7C0609}"/>
              </a:ext>
            </a:extLst>
          </p:cNvPr>
          <p:cNvSpPr>
            <a:spLocks noGrp="1"/>
          </p:cNvSpPr>
          <p:nvPr>
            <p:ph idx="1"/>
          </p:nvPr>
        </p:nvSpPr>
        <p:spPr/>
        <p:txBody>
          <a:bodyPr/>
          <a:lstStyle/>
          <a:p>
            <a:pPr marL="0" indent="0">
              <a:buNone/>
            </a:pPr>
            <a:r>
              <a:rPr lang="en-CA" b="1" u="sng" dirty="0"/>
              <a:t>Our Hashtags:</a:t>
            </a:r>
          </a:p>
          <a:p>
            <a:pPr marL="457200" lvl="1" indent="0">
              <a:buNone/>
            </a:pPr>
            <a:r>
              <a:rPr lang="en-CA" dirty="0"/>
              <a:t>#GlobalPowerPlatformBootcamp</a:t>
            </a:r>
          </a:p>
          <a:p>
            <a:pPr marL="457200" lvl="1" indent="0">
              <a:buNone/>
            </a:pPr>
            <a:r>
              <a:rPr lang="en-CA" dirty="0"/>
              <a:t>#GPPB2020</a:t>
            </a:r>
          </a:p>
          <a:p>
            <a:pPr marL="457200" lvl="1" indent="0">
              <a:buNone/>
            </a:pPr>
            <a:endParaRPr lang="en-CA" dirty="0"/>
          </a:p>
          <a:p>
            <a:pPr marL="0" indent="0">
              <a:buNone/>
            </a:pPr>
            <a:r>
              <a:rPr lang="en-CA" b="1" u="sng" dirty="0"/>
              <a:t>Twitter Handle:</a:t>
            </a:r>
            <a:r>
              <a:rPr lang="en-CA" dirty="0"/>
              <a:t>  @</a:t>
            </a:r>
            <a:r>
              <a:rPr lang="en-CA" dirty="0" err="1"/>
              <a:t>GPPBootcamp</a:t>
            </a:r>
            <a:endParaRPr lang="en-CA" dirty="0"/>
          </a:p>
          <a:p>
            <a:pPr marL="457200" lvl="1" indent="0">
              <a:buNone/>
            </a:pPr>
            <a:endParaRPr lang="en-CA" dirty="0"/>
          </a:p>
          <a:p>
            <a:pPr marL="0" indent="0">
              <a:buNone/>
            </a:pPr>
            <a:r>
              <a:rPr lang="en-CA" b="1" u="sng" dirty="0"/>
              <a:t>Share Pictures, videos and content:</a:t>
            </a:r>
            <a:r>
              <a:rPr lang="en-CA" dirty="0"/>
              <a:t>  </a:t>
            </a:r>
            <a:r>
              <a:rPr lang="en-CA" dirty="0">
                <a:hlinkClick r:id="rId3"/>
              </a:rPr>
              <a:t>http://bit.ly/GPPBShare</a:t>
            </a:r>
            <a:endParaRPr lang="en-CA" dirty="0"/>
          </a:p>
          <a:p>
            <a:pPr marL="0" indent="0">
              <a:buNone/>
            </a:pPr>
            <a:endParaRPr lang="en-CA" dirty="0"/>
          </a:p>
        </p:txBody>
      </p:sp>
      <p:pic>
        <p:nvPicPr>
          <p:cNvPr id="1026" name="Picture 2" descr="A screenshot of a cell phone&#10;&#10;Description automatically generated">
            <a:extLst>
              <a:ext uri="{FF2B5EF4-FFF2-40B4-BE49-F238E27FC236}">
                <a16:creationId xmlns:a16="http://schemas.microsoft.com/office/drawing/2014/main" id="{4C07120C-9318-485C-9EC5-67A0BD42A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144" y="802205"/>
            <a:ext cx="318135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079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A4841-87D4-44CC-8625-00861277E0FB}"/>
              </a:ext>
            </a:extLst>
          </p:cNvPr>
          <p:cNvSpPr>
            <a:spLocks noGrp="1"/>
          </p:cNvSpPr>
          <p:nvPr>
            <p:ph type="title"/>
          </p:nvPr>
        </p:nvSpPr>
        <p:spPr/>
        <p:txBody>
          <a:bodyPr/>
          <a:lstStyle/>
          <a:p>
            <a:r>
              <a:rPr lang="en-US" dirty="0"/>
              <a:t>House Rules:</a:t>
            </a:r>
          </a:p>
        </p:txBody>
      </p:sp>
      <p:sp>
        <p:nvSpPr>
          <p:cNvPr id="3" name="Text Placeholder 2">
            <a:extLst>
              <a:ext uri="{FF2B5EF4-FFF2-40B4-BE49-F238E27FC236}">
                <a16:creationId xmlns:a16="http://schemas.microsoft.com/office/drawing/2014/main" id="{86C31521-B06A-4FF2-AE9F-6133D328B484}"/>
              </a:ext>
            </a:extLst>
          </p:cNvPr>
          <p:cNvSpPr>
            <a:spLocks noGrp="1"/>
          </p:cNvSpPr>
          <p:nvPr>
            <p:ph type="body" sz="quarter" idx="10"/>
          </p:nvPr>
        </p:nvSpPr>
        <p:spPr>
          <a:xfrm>
            <a:off x="1087580" y="2333881"/>
            <a:ext cx="10515601" cy="1956973"/>
          </a:xfrm>
        </p:spPr>
        <p:txBody>
          <a:bodyPr/>
          <a:lstStyle/>
          <a:p>
            <a:pPr marL="457200" indent="-457200">
              <a:buFont typeface="Arial" panose="020B0604020202020204" pitchFamily="34" charset="0"/>
              <a:buChar char="•"/>
            </a:pPr>
            <a:r>
              <a:rPr lang="en-US" dirty="0"/>
              <a:t>Exit</a:t>
            </a:r>
          </a:p>
          <a:p>
            <a:pPr marL="457200" indent="-457200">
              <a:buFont typeface="Arial" panose="020B0604020202020204" pitchFamily="34" charset="0"/>
              <a:buChar char="•"/>
            </a:pPr>
            <a:r>
              <a:rPr lang="en-US" dirty="0"/>
              <a:t>Safety</a:t>
            </a:r>
          </a:p>
          <a:p>
            <a:pPr marL="457200" indent="-457200">
              <a:buFont typeface="Arial" panose="020B0604020202020204" pitchFamily="34" charset="0"/>
              <a:buChar char="•"/>
            </a:pPr>
            <a:r>
              <a:rPr lang="en-US" dirty="0"/>
              <a:t>Premises</a:t>
            </a:r>
          </a:p>
        </p:txBody>
      </p:sp>
    </p:spTree>
    <p:extLst>
      <p:ext uri="{BB962C8B-B14F-4D97-AF65-F5344CB8AC3E}">
        <p14:creationId xmlns:p14="http://schemas.microsoft.com/office/powerpoint/2010/main" val="509808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6A02F-24FC-48E1-BE47-9A32ACA85890}"/>
              </a:ext>
            </a:extLst>
          </p:cNvPr>
          <p:cNvSpPr>
            <a:spLocks noGrp="1"/>
          </p:cNvSpPr>
          <p:nvPr>
            <p:ph type="title"/>
          </p:nvPr>
        </p:nvSpPr>
        <p:spPr>
          <a:xfrm>
            <a:off x="2327564" y="2187743"/>
            <a:ext cx="6345381" cy="3058512"/>
          </a:xfrm>
        </p:spPr>
        <p:txBody>
          <a:bodyPr vert="horz" lIns="91440" tIns="45720" rIns="91440" bIns="45720" rtlCol="0" anchor="ctr">
            <a:normAutofit fontScale="90000"/>
          </a:bodyPr>
          <a:lstStyle/>
          <a:p>
            <a:r>
              <a:rPr lang="en-US" sz="3300" kern="1200" dirty="0">
                <a:solidFill>
                  <a:schemeClr val="tx1"/>
                </a:solidFill>
                <a:latin typeface="+mj-lt"/>
                <a:ea typeface="+mj-ea"/>
                <a:cs typeface="+mj-cs"/>
              </a:rPr>
              <a:t>Welcome To the first </a:t>
            </a:r>
            <a:br>
              <a:rPr lang="en-US" sz="3300" kern="1200" dirty="0">
                <a:solidFill>
                  <a:schemeClr val="tx1"/>
                </a:solidFill>
                <a:latin typeface="+mj-lt"/>
                <a:ea typeface="+mj-ea"/>
                <a:cs typeface="+mj-cs"/>
              </a:rPr>
            </a:br>
            <a:br>
              <a:rPr lang="en-US" sz="3300" kern="1200" dirty="0">
                <a:solidFill>
                  <a:schemeClr val="tx1"/>
                </a:solidFill>
                <a:latin typeface="+mj-lt"/>
                <a:ea typeface="+mj-ea"/>
                <a:cs typeface="+mj-cs"/>
              </a:rPr>
            </a:br>
            <a:r>
              <a:rPr lang="en-US" sz="5400" kern="1200" dirty="0">
                <a:solidFill>
                  <a:schemeClr val="tx1"/>
                </a:solidFill>
                <a:latin typeface="+mj-lt"/>
                <a:ea typeface="+mj-ea"/>
                <a:cs typeface="+mj-cs"/>
              </a:rPr>
              <a:t>Global Power Platform Bootcamp</a:t>
            </a:r>
          </a:p>
        </p:txBody>
      </p:sp>
      <p:pic>
        <p:nvPicPr>
          <p:cNvPr id="10" name="Graphic 5" descr="Earth Globe Americas">
            <a:extLst>
              <a:ext uri="{FF2B5EF4-FFF2-40B4-BE49-F238E27FC236}">
                <a16:creationId xmlns:a16="http://schemas.microsoft.com/office/drawing/2014/main" id="{54695716-2DDD-48EC-8AC1-E7D6149DAF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11" name="Graphic 7">
            <a:extLst>
              <a:ext uri="{FF2B5EF4-FFF2-40B4-BE49-F238E27FC236}">
                <a16:creationId xmlns:a16="http://schemas.microsoft.com/office/drawing/2014/main" id="{275DBD5D-EF12-4A75-A48D-C74506BBEE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4167471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3200-9E83-4FFD-8A31-1D80C3550579}"/>
              </a:ext>
            </a:extLst>
          </p:cNvPr>
          <p:cNvSpPr>
            <a:spLocks noGrp="1"/>
          </p:cNvSpPr>
          <p:nvPr>
            <p:ph type="title"/>
          </p:nvPr>
        </p:nvSpPr>
        <p:spPr>
          <a:xfrm>
            <a:off x="841248" y="581891"/>
            <a:ext cx="4187952" cy="4425007"/>
          </a:xfrm>
        </p:spPr>
        <p:txBody>
          <a:bodyPr vert="horz" lIns="91440" tIns="45720" rIns="91440" bIns="45720" rtlCol="0" anchor="b">
            <a:normAutofit fontScale="90000"/>
          </a:bodyPr>
          <a:lstStyle/>
          <a:p>
            <a:r>
              <a:rPr lang="en-US" sz="4800" kern="1200" dirty="0">
                <a:solidFill>
                  <a:schemeClr val="tx1"/>
                </a:solidFill>
                <a:latin typeface="+mj-lt"/>
                <a:ea typeface="+mj-ea"/>
                <a:cs typeface="+mj-cs"/>
              </a:rPr>
              <a:t>Please fill out the survey! </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&amp; Win Swags!!</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3100" kern="1200" dirty="0">
                <a:solidFill>
                  <a:schemeClr val="tx1"/>
                </a:solidFill>
                <a:latin typeface="+mj-lt"/>
                <a:ea typeface="+mj-ea"/>
                <a:cs typeface="+mj-cs"/>
              </a:rPr>
              <a:t>10 prizes to be Won</a:t>
            </a:r>
          </a:p>
        </p:txBody>
      </p:sp>
      <p:sp>
        <p:nvSpPr>
          <p:cNvPr id="5" name="TextBox 4">
            <a:extLst>
              <a:ext uri="{FF2B5EF4-FFF2-40B4-BE49-F238E27FC236}">
                <a16:creationId xmlns:a16="http://schemas.microsoft.com/office/drawing/2014/main" id="{D0EF7A67-E46C-4B60-B71D-A4D694261DB2}"/>
              </a:ext>
            </a:extLst>
          </p:cNvPr>
          <p:cNvSpPr txBox="1"/>
          <p:nvPr/>
        </p:nvSpPr>
        <p:spPr>
          <a:xfrm>
            <a:off x="5953126" y="5249741"/>
            <a:ext cx="6076950" cy="369332"/>
          </a:xfrm>
          <a:prstGeom prst="rect">
            <a:avLst/>
          </a:prstGeom>
          <a:noFill/>
        </p:spPr>
        <p:txBody>
          <a:bodyPr wrap="square" rtlCol="0">
            <a:spAutoFit/>
          </a:bodyPr>
          <a:lstStyle/>
          <a:p>
            <a:r>
              <a:rPr lang="en-CA" dirty="0">
                <a:hlinkClick r:id="rId3"/>
              </a:rPr>
              <a:t>https://www.powerplatformbootcamp.com/survey</a:t>
            </a:r>
            <a:endParaRPr lang="en-CA" dirty="0"/>
          </a:p>
        </p:txBody>
      </p:sp>
      <p:pic>
        <p:nvPicPr>
          <p:cNvPr id="6" name="Picture 5">
            <a:extLst>
              <a:ext uri="{FF2B5EF4-FFF2-40B4-BE49-F238E27FC236}">
                <a16:creationId xmlns:a16="http://schemas.microsoft.com/office/drawing/2014/main" id="{0CD34DC3-8C9D-49FC-8FF6-C2E731998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855" y="658091"/>
            <a:ext cx="4505036" cy="4505036"/>
          </a:xfrm>
          <a:prstGeom prst="rect">
            <a:avLst/>
          </a:prstGeom>
        </p:spPr>
      </p:pic>
    </p:spTree>
    <p:extLst>
      <p:ext uri="{BB962C8B-B14F-4D97-AF65-F5344CB8AC3E}">
        <p14:creationId xmlns:p14="http://schemas.microsoft.com/office/powerpoint/2010/main" val="4138252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Kudopalooza Time!</a:t>
            </a:r>
          </a:p>
        </p:txBody>
      </p:sp>
    </p:spTree>
    <p:extLst>
      <p:ext uri="{BB962C8B-B14F-4D97-AF65-F5344CB8AC3E}">
        <p14:creationId xmlns:p14="http://schemas.microsoft.com/office/powerpoint/2010/main" val="1818388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0FF94887-C3F0-4A76-A456-4482244156F1}"/>
              </a:ext>
            </a:extLst>
          </p:cNvPr>
          <p:cNvSpPr>
            <a:spLocks noGrp="1"/>
          </p:cNvSpPr>
          <p:nvPr>
            <p:ph type="title"/>
          </p:nvPr>
        </p:nvSpPr>
        <p:spPr>
          <a:xfrm>
            <a:off x="269241" y="289957"/>
            <a:ext cx="11655840" cy="899537"/>
          </a:xfrm>
        </p:spPr>
        <p:txBody>
          <a:bodyPr/>
          <a:lstStyle/>
          <a:p>
            <a:r>
              <a:rPr lang="en-US" dirty="0" err="1"/>
              <a:t>Kudopalooza</a:t>
            </a:r>
            <a:r>
              <a:rPr lang="en-US" dirty="0"/>
              <a:t> for SWAG</a:t>
            </a:r>
          </a:p>
        </p:txBody>
      </p:sp>
      <p:graphicFrame>
        <p:nvGraphicFramePr>
          <p:cNvPr id="14" name="Table 13">
            <a:extLst>
              <a:ext uri="{FF2B5EF4-FFF2-40B4-BE49-F238E27FC236}">
                <a16:creationId xmlns:a16="http://schemas.microsoft.com/office/drawing/2014/main" id="{31881B0A-A02A-4B51-80EE-92817730C9CD}"/>
              </a:ext>
            </a:extLst>
          </p:cNvPr>
          <p:cNvGraphicFramePr>
            <a:graphicFrameLocks noGrp="1"/>
          </p:cNvGraphicFramePr>
          <p:nvPr/>
        </p:nvGraphicFramePr>
        <p:xfrm>
          <a:off x="249335" y="1315739"/>
          <a:ext cx="3914879" cy="3756606"/>
        </p:xfrm>
        <a:graphic>
          <a:graphicData uri="http://schemas.openxmlformats.org/drawingml/2006/table">
            <a:tbl>
              <a:tblPr firstRow="1" bandRow="1">
                <a:tableStyleId>{2D5ABB26-0587-4C30-8999-92F81FD0307C}</a:tableStyleId>
              </a:tblPr>
              <a:tblGrid>
                <a:gridCol w="3914879">
                  <a:extLst>
                    <a:ext uri="{9D8B030D-6E8A-4147-A177-3AD203B41FA5}">
                      <a16:colId xmlns:a16="http://schemas.microsoft.com/office/drawing/2014/main" val="2250559490"/>
                    </a:ext>
                  </a:extLst>
                </a:gridCol>
              </a:tblGrid>
              <a:tr h="1112318">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a:t>Navigate to the community:</a:t>
                      </a:r>
                    </a:p>
                  </a:txBody>
                  <a:tcPr marL="89642" marR="89642" marT="44821" marB="4482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519938"/>
                  </a:ext>
                </a:extLst>
              </a:tr>
              <a:tr h="57440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t>2. Click </a:t>
                      </a:r>
                      <a:r>
                        <a:rPr lang="en-US" sz="1800" b="1" dirty="0"/>
                        <a:t>Register / Sign In*</a:t>
                      </a:r>
                      <a:endParaRPr lang="en-US" sz="1800" dirty="0"/>
                    </a:p>
                  </a:txBody>
                  <a:tcPr marL="89642" marR="89642" marT="44821" marB="448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1005636"/>
                  </a:ext>
                </a:extLst>
              </a:tr>
              <a:tr h="566225">
                <a:tc>
                  <a:txBody>
                    <a:bodyPr/>
                    <a:lstStyle/>
                    <a:p>
                      <a:pPr marL="0" indent="0">
                        <a:buFont typeface="+mj-lt"/>
                        <a:buNone/>
                      </a:pPr>
                      <a:r>
                        <a:rPr lang="en-US" sz="1800" dirty="0"/>
                        <a:t>3. Search for your event name</a:t>
                      </a:r>
                      <a:endParaRPr lang="en-US" sz="1800" b="1" dirty="0"/>
                    </a:p>
                  </a:txBody>
                  <a:tcPr marL="89642" marR="89642" marT="44821" marB="448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868807"/>
                  </a:ext>
                </a:extLst>
              </a:tr>
              <a:tr h="751827">
                <a:tc>
                  <a:txBody>
                    <a:bodyPr/>
                    <a:lstStyle/>
                    <a:p>
                      <a:pPr marL="0" indent="0">
                        <a:buFont typeface="+mj-lt"/>
                        <a:buNone/>
                      </a:pPr>
                      <a:r>
                        <a:rPr lang="en-US" sz="1800" b="0" dirty="0"/>
                        <a:t>4. Click on the post for this event to open it</a:t>
                      </a:r>
                    </a:p>
                  </a:txBody>
                  <a:tcPr marL="89642" marR="89642" marT="44821" marB="448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5645479"/>
                  </a:ext>
                </a:extLst>
              </a:tr>
              <a:tr h="751827">
                <a:tc>
                  <a:txBody>
                    <a:bodyPr/>
                    <a:lstStyle/>
                    <a:p>
                      <a:pPr marL="0" indent="0">
                        <a:buFont typeface="+mj-lt"/>
                        <a:buNone/>
                      </a:pPr>
                      <a:r>
                        <a:rPr lang="en-US" sz="1800" b="0" dirty="0"/>
                        <a:t>5. Kudo the post </a:t>
                      </a:r>
                      <a:r>
                        <a:rPr lang="en-US" sz="1400" b="0" dirty="0"/>
                        <a:t>(click the thumbs up) </a:t>
                      </a:r>
                      <a:r>
                        <a:rPr lang="en-US" sz="1800" b="0" kern="1200" dirty="0">
                          <a:solidFill>
                            <a:schemeClr val="tx1"/>
                          </a:solidFill>
                          <a:latin typeface="+mn-lt"/>
                          <a:ea typeface="+mn-ea"/>
                          <a:cs typeface="+mn-cs"/>
                        </a:rPr>
                        <a:t>for a chance to win a prize</a:t>
                      </a:r>
                    </a:p>
                  </a:txBody>
                  <a:tcPr marL="89642" marR="89642" marT="44821" marB="448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22754687"/>
                  </a:ext>
                </a:extLst>
              </a:tr>
            </a:tbl>
          </a:graphicData>
        </a:graphic>
      </p:graphicFrame>
      <p:sp>
        <p:nvSpPr>
          <p:cNvPr id="15" name="Rectangle 14">
            <a:extLst>
              <a:ext uri="{FF2B5EF4-FFF2-40B4-BE49-F238E27FC236}">
                <a16:creationId xmlns:a16="http://schemas.microsoft.com/office/drawing/2014/main" id="{EF3F16EC-072E-4F38-8CC2-3B5E46F07C91}"/>
              </a:ext>
            </a:extLst>
          </p:cNvPr>
          <p:cNvSpPr/>
          <p:nvPr/>
        </p:nvSpPr>
        <p:spPr>
          <a:xfrm>
            <a:off x="4164212" y="2881209"/>
            <a:ext cx="2312284" cy="344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61" b="1">
                <a:solidFill>
                  <a:schemeClr val="tx1"/>
                </a:solidFill>
              </a:rPr>
              <a:t>2</a:t>
            </a:r>
            <a:endParaRPr lang="en-US" sz="1765" b="1">
              <a:solidFill>
                <a:schemeClr val="tx1"/>
              </a:solidFill>
            </a:endParaRPr>
          </a:p>
        </p:txBody>
      </p:sp>
      <p:sp>
        <p:nvSpPr>
          <p:cNvPr id="16" name="Rectangle 15">
            <a:extLst>
              <a:ext uri="{FF2B5EF4-FFF2-40B4-BE49-F238E27FC236}">
                <a16:creationId xmlns:a16="http://schemas.microsoft.com/office/drawing/2014/main" id="{C01CA262-8509-445E-BCDB-E3655D192F04}"/>
              </a:ext>
            </a:extLst>
          </p:cNvPr>
          <p:cNvSpPr/>
          <p:nvPr/>
        </p:nvSpPr>
        <p:spPr>
          <a:xfrm>
            <a:off x="4282075" y="5237718"/>
            <a:ext cx="1327906" cy="4539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61" b="1">
                <a:solidFill>
                  <a:schemeClr val="tx1"/>
                </a:solidFill>
              </a:rPr>
              <a:t>3</a:t>
            </a:r>
            <a:endParaRPr lang="en-US" sz="1765" b="1">
              <a:solidFill>
                <a:schemeClr val="tx1"/>
              </a:solidFill>
            </a:endParaRPr>
          </a:p>
        </p:txBody>
      </p:sp>
      <p:sp>
        <p:nvSpPr>
          <p:cNvPr id="18" name="TextBox 17">
            <a:extLst>
              <a:ext uri="{FF2B5EF4-FFF2-40B4-BE49-F238E27FC236}">
                <a16:creationId xmlns:a16="http://schemas.microsoft.com/office/drawing/2014/main" id="{CE220872-FC53-463C-A143-6CCD337380A6}"/>
              </a:ext>
            </a:extLst>
          </p:cNvPr>
          <p:cNvSpPr txBox="1"/>
          <p:nvPr/>
        </p:nvSpPr>
        <p:spPr>
          <a:xfrm>
            <a:off x="240482" y="5311753"/>
            <a:ext cx="10738998" cy="558485"/>
          </a:xfrm>
          <a:prstGeom prst="rect">
            <a:avLst/>
          </a:prstGeom>
          <a:noFill/>
        </p:spPr>
        <p:txBody>
          <a:bodyPr wrap="square" lIns="179285" tIns="143428" rIns="179285" bIns="143428" rtlCol="0">
            <a:noAutofit/>
          </a:bodyPr>
          <a:lstStyle/>
          <a:p>
            <a:r>
              <a:rPr lang="en-US" sz="1372" dirty="0">
                <a:gradFill>
                  <a:gsLst>
                    <a:gs pos="1250">
                      <a:schemeClr val="tx1"/>
                    </a:gs>
                    <a:gs pos="99000">
                      <a:schemeClr val="tx1"/>
                    </a:gs>
                  </a:gsLst>
                  <a:lin ang="5400000" scaled="0"/>
                </a:gradFill>
              </a:rPr>
              <a:t>*You must </a:t>
            </a:r>
            <a:r>
              <a:rPr lang="en-US" sz="1372" b="1" dirty="0">
                <a:gradFill>
                  <a:gsLst>
                    <a:gs pos="1250">
                      <a:schemeClr val="tx1"/>
                    </a:gs>
                    <a:gs pos="99000">
                      <a:schemeClr val="tx1"/>
                    </a:gs>
                  </a:gsLst>
                  <a:lin ang="5400000" scaled="0"/>
                </a:gradFill>
              </a:rPr>
              <a:t>Register</a:t>
            </a:r>
            <a:r>
              <a:rPr lang="en-US" sz="1372" dirty="0">
                <a:gradFill>
                  <a:gsLst>
                    <a:gs pos="1250">
                      <a:schemeClr val="tx1"/>
                    </a:gs>
                    <a:gs pos="99000">
                      <a:schemeClr val="tx1"/>
                    </a:gs>
                  </a:gsLst>
                  <a:lin ang="5400000" scaled="0"/>
                </a:gradFill>
              </a:rPr>
              <a:t> and sign in to join the fun! </a:t>
            </a:r>
          </a:p>
        </p:txBody>
      </p:sp>
      <p:sp>
        <p:nvSpPr>
          <p:cNvPr id="20" name="Rectangle 19">
            <a:extLst>
              <a:ext uri="{FF2B5EF4-FFF2-40B4-BE49-F238E27FC236}">
                <a16:creationId xmlns:a16="http://schemas.microsoft.com/office/drawing/2014/main" id="{A0C24FAD-9820-4804-8CA4-271B8A261177}"/>
              </a:ext>
            </a:extLst>
          </p:cNvPr>
          <p:cNvSpPr/>
          <p:nvPr/>
        </p:nvSpPr>
        <p:spPr>
          <a:xfrm>
            <a:off x="4164213" y="1750358"/>
            <a:ext cx="3882764" cy="332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61" b="1">
                <a:solidFill>
                  <a:schemeClr val="tx1"/>
                </a:solidFill>
              </a:rPr>
              <a:t>1</a:t>
            </a:r>
            <a:endParaRPr lang="en-US" sz="1765" b="1">
              <a:solidFill>
                <a:schemeClr val="tx1"/>
              </a:solidFill>
            </a:endParaRPr>
          </a:p>
        </p:txBody>
      </p:sp>
      <p:sp>
        <p:nvSpPr>
          <p:cNvPr id="11" name="Rectangle 10">
            <a:extLst>
              <a:ext uri="{FF2B5EF4-FFF2-40B4-BE49-F238E27FC236}">
                <a16:creationId xmlns:a16="http://schemas.microsoft.com/office/drawing/2014/main" id="{0F93368B-12AB-4024-8F1F-39E0A8994189}"/>
              </a:ext>
            </a:extLst>
          </p:cNvPr>
          <p:cNvSpPr/>
          <p:nvPr/>
        </p:nvSpPr>
        <p:spPr>
          <a:xfrm>
            <a:off x="594306" y="1672143"/>
            <a:ext cx="3784106" cy="447247"/>
          </a:xfrm>
          <a:prstGeom prst="rect">
            <a:avLst/>
          </a:prstGeom>
        </p:spPr>
        <p:txBody>
          <a:bodyPr wrap="square">
            <a:spAutoFit/>
          </a:bodyPr>
          <a:lstStyle/>
          <a:p>
            <a:pPr>
              <a:lnSpc>
                <a:spcPct val="150000"/>
              </a:lnSpc>
            </a:pPr>
            <a:r>
              <a:rPr lang="en-US" sz="1765" dirty="0">
                <a:hlinkClick r:id="rId3"/>
              </a:rPr>
              <a:t>Community.PowerPlatform.com</a:t>
            </a:r>
            <a:endParaRPr lang="en-US" sz="1765" dirty="0"/>
          </a:p>
        </p:txBody>
      </p:sp>
      <p:pic>
        <p:nvPicPr>
          <p:cNvPr id="21" name="Picture 20">
            <a:extLst>
              <a:ext uri="{FF2B5EF4-FFF2-40B4-BE49-F238E27FC236}">
                <a16:creationId xmlns:a16="http://schemas.microsoft.com/office/drawing/2014/main" id="{B73669F5-ED9F-42BD-895F-C5AFC983C05F}"/>
              </a:ext>
            </a:extLst>
          </p:cNvPr>
          <p:cNvPicPr>
            <a:picLocks noChangeAspect="1"/>
          </p:cNvPicPr>
          <p:nvPr/>
        </p:nvPicPr>
        <p:blipFill>
          <a:blip r:embed="rId4"/>
          <a:stretch>
            <a:fillRect/>
          </a:stretch>
        </p:blipFill>
        <p:spPr>
          <a:xfrm>
            <a:off x="4723382" y="1039337"/>
            <a:ext cx="3478787" cy="1482960"/>
          </a:xfrm>
          <a:prstGeom prst="rect">
            <a:avLst/>
          </a:prstGeom>
        </p:spPr>
      </p:pic>
      <p:pic>
        <p:nvPicPr>
          <p:cNvPr id="2" name="Picture 1">
            <a:extLst>
              <a:ext uri="{FF2B5EF4-FFF2-40B4-BE49-F238E27FC236}">
                <a16:creationId xmlns:a16="http://schemas.microsoft.com/office/drawing/2014/main" id="{20D0CF82-8CE7-4890-BCCB-D73259DF023F}"/>
              </a:ext>
            </a:extLst>
          </p:cNvPr>
          <p:cNvPicPr>
            <a:picLocks noChangeAspect="1"/>
          </p:cNvPicPr>
          <p:nvPr/>
        </p:nvPicPr>
        <p:blipFill>
          <a:blip r:embed="rId5"/>
          <a:stretch>
            <a:fillRect/>
          </a:stretch>
        </p:blipFill>
        <p:spPr>
          <a:xfrm>
            <a:off x="4723382" y="2796071"/>
            <a:ext cx="6050590" cy="1948580"/>
          </a:xfrm>
          <a:prstGeom prst="rect">
            <a:avLst/>
          </a:prstGeom>
        </p:spPr>
      </p:pic>
      <p:sp>
        <p:nvSpPr>
          <p:cNvPr id="22" name="Rectangle 21">
            <a:extLst>
              <a:ext uri="{FF2B5EF4-FFF2-40B4-BE49-F238E27FC236}">
                <a16:creationId xmlns:a16="http://schemas.microsoft.com/office/drawing/2014/main" id="{D71B8F3E-2F43-4429-859F-6866AA1B17E7}"/>
              </a:ext>
            </a:extLst>
          </p:cNvPr>
          <p:cNvSpPr/>
          <p:nvPr/>
        </p:nvSpPr>
        <p:spPr bwMode="auto">
          <a:xfrm>
            <a:off x="4723382" y="1574603"/>
            <a:ext cx="886599" cy="842100"/>
          </a:xfrm>
          <a:custGeom>
            <a:avLst/>
            <a:gdLst>
              <a:gd name="connsiteX0" fmla="*/ 0 w 886599"/>
              <a:gd name="connsiteY0" fmla="*/ 0 h 842100"/>
              <a:gd name="connsiteX1" fmla="*/ 452165 w 886599"/>
              <a:gd name="connsiteY1" fmla="*/ 0 h 842100"/>
              <a:gd name="connsiteX2" fmla="*/ 886599 w 886599"/>
              <a:gd name="connsiteY2" fmla="*/ 0 h 842100"/>
              <a:gd name="connsiteX3" fmla="*/ 886599 w 886599"/>
              <a:gd name="connsiteY3" fmla="*/ 412629 h 842100"/>
              <a:gd name="connsiteX4" fmla="*/ 886599 w 886599"/>
              <a:gd name="connsiteY4" fmla="*/ 842100 h 842100"/>
              <a:gd name="connsiteX5" fmla="*/ 461031 w 886599"/>
              <a:gd name="connsiteY5" fmla="*/ 842100 h 842100"/>
              <a:gd name="connsiteX6" fmla="*/ 0 w 886599"/>
              <a:gd name="connsiteY6" fmla="*/ 842100 h 842100"/>
              <a:gd name="connsiteX7" fmla="*/ 0 w 886599"/>
              <a:gd name="connsiteY7" fmla="*/ 412629 h 842100"/>
              <a:gd name="connsiteX8" fmla="*/ 0 w 886599"/>
              <a:gd name="connsiteY8" fmla="*/ 0 h 8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599" h="842100" extrusionOk="0">
                <a:moveTo>
                  <a:pt x="0" y="0"/>
                </a:moveTo>
                <a:cubicBezTo>
                  <a:pt x="201300" y="-37885"/>
                  <a:pt x="244031" y="13244"/>
                  <a:pt x="452165" y="0"/>
                </a:cubicBezTo>
                <a:cubicBezTo>
                  <a:pt x="660300" y="-13244"/>
                  <a:pt x="726119" y="3113"/>
                  <a:pt x="886599" y="0"/>
                </a:cubicBezTo>
                <a:cubicBezTo>
                  <a:pt x="932074" y="162419"/>
                  <a:pt x="873058" y="246433"/>
                  <a:pt x="886599" y="412629"/>
                </a:cubicBezTo>
                <a:cubicBezTo>
                  <a:pt x="900140" y="578825"/>
                  <a:pt x="877128" y="692678"/>
                  <a:pt x="886599" y="842100"/>
                </a:cubicBezTo>
                <a:cubicBezTo>
                  <a:pt x="770550" y="870412"/>
                  <a:pt x="594548" y="791729"/>
                  <a:pt x="461031" y="842100"/>
                </a:cubicBezTo>
                <a:cubicBezTo>
                  <a:pt x="327514" y="892471"/>
                  <a:pt x="179016" y="804576"/>
                  <a:pt x="0" y="842100"/>
                </a:cubicBezTo>
                <a:cubicBezTo>
                  <a:pt x="-764" y="743442"/>
                  <a:pt x="41345" y="573271"/>
                  <a:pt x="0" y="412629"/>
                </a:cubicBezTo>
                <a:cubicBezTo>
                  <a:pt x="-41345" y="251987"/>
                  <a:pt x="35705" y="169995"/>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7701A9C5-69B0-4B59-B5F1-69C503098CD6}"/>
              </a:ext>
            </a:extLst>
          </p:cNvPr>
          <p:cNvSpPr/>
          <p:nvPr/>
        </p:nvSpPr>
        <p:spPr bwMode="auto">
          <a:xfrm>
            <a:off x="9317884" y="2952931"/>
            <a:ext cx="866056" cy="450102"/>
          </a:xfrm>
          <a:custGeom>
            <a:avLst/>
            <a:gdLst>
              <a:gd name="connsiteX0" fmla="*/ 0 w 866056"/>
              <a:gd name="connsiteY0" fmla="*/ 0 h 450102"/>
              <a:gd name="connsiteX1" fmla="*/ 441689 w 866056"/>
              <a:gd name="connsiteY1" fmla="*/ 0 h 450102"/>
              <a:gd name="connsiteX2" fmla="*/ 866056 w 866056"/>
              <a:gd name="connsiteY2" fmla="*/ 0 h 450102"/>
              <a:gd name="connsiteX3" fmla="*/ 866056 w 866056"/>
              <a:gd name="connsiteY3" fmla="*/ 450102 h 450102"/>
              <a:gd name="connsiteX4" fmla="*/ 450349 w 866056"/>
              <a:gd name="connsiteY4" fmla="*/ 450102 h 450102"/>
              <a:gd name="connsiteX5" fmla="*/ 0 w 866056"/>
              <a:gd name="connsiteY5" fmla="*/ 450102 h 450102"/>
              <a:gd name="connsiteX6" fmla="*/ 0 w 866056"/>
              <a:gd name="connsiteY6" fmla="*/ 0 h 45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056" h="450102" extrusionOk="0">
                <a:moveTo>
                  <a:pt x="0" y="0"/>
                </a:moveTo>
                <a:cubicBezTo>
                  <a:pt x="107173" y="-42374"/>
                  <a:pt x="293613" y="46177"/>
                  <a:pt x="441689" y="0"/>
                </a:cubicBezTo>
                <a:cubicBezTo>
                  <a:pt x="589765" y="-46177"/>
                  <a:pt x="673766" y="1108"/>
                  <a:pt x="866056" y="0"/>
                </a:cubicBezTo>
                <a:cubicBezTo>
                  <a:pt x="883155" y="168673"/>
                  <a:pt x="865209" y="312479"/>
                  <a:pt x="866056" y="450102"/>
                </a:cubicBezTo>
                <a:cubicBezTo>
                  <a:pt x="677025" y="452897"/>
                  <a:pt x="587286" y="436889"/>
                  <a:pt x="450349" y="450102"/>
                </a:cubicBezTo>
                <a:cubicBezTo>
                  <a:pt x="313412" y="463315"/>
                  <a:pt x="191645" y="412500"/>
                  <a:pt x="0" y="450102"/>
                </a:cubicBezTo>
                <a:cubicBezTo>
                  <a:pt x="-53630" y="295135"/>
                  <a:pt x="48596" y="164655"/>
                  <a:pt x="0" y="0"/>
                </a:cubicBezTo>
                <a:close/>
              </a:path>
            </a:pathLst>
          </a:custGeom>
          <a:noFill/>
          <a:ln w="76200">
            <a:solidFill>
              <a:srgbClr val="FF0000"/>
            </a:solidFill>
            <a:headEnd type="none" w="med" len="med"/>
            <a:tailEnd type="none" w="med" len="med"/>
            <a:extLst>
              <a:ext uri="{C807C97D-BFC1-408E-A445-0C87EB9F89A2}">
                <ask:lineSketchStyleProps xmlns:ask="http://schemas.microsoft.com/office/drawing/2018/sketchyshapes" sd="271276128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3D0DB91A-2174-4EB1-B9ED-5A851F1E8DA2}"/>
              </a:ext>
            </a:extLst>
          </p:cNvPr>
          <p:cNvPicPr>
            <a:picLocks noChangeAspect="1"/>
          </p:cNvPicPr>
          <p:nvPr/>
        </p:nvPicPr>
        <p:blipFill>
          <a:blip r:embed="rId6"/>
          <a:stretch>
            <a:fillRect/>
          </a:stretch>
        </p:blipFill>
        <p:spPr>
          <a:xfrm>
            <a:off x="4723382" y="5054557"/>
            <a:ext cx="937955" cy="937955"/>
          </a:xfrm>
          <a:prstGeom prst="rect">
            <a:avLst/>
          </a:prstGeom>
        </p:spPr>
      </p:pic>
      <p:sp>
        <p:nvSpPr>
          <p:cNvPr id="4" name="Rectangle 3">
            <a:extLst>
              <a:ext uri="{FF2B5EF4-FFF2-40B4-BE49-F238E27FC236}">
                <a16:creationId xmlns:a16="http://schemas.microsoft.com/office/drawing/2014/main" id="{DF8F2731-9A53-4C9D-AC24-D2331BD55C7E}"/>
              </a:ext>
            </a:extLst>
          </p:cNvPr>
          <p:cNvSpPr/>
          <p:nvPr/>
        </p:nvSpPr>
        <p:spPr>
          <a:xfrm>
            <a:off x="8413038" y="2139928"/>
            <a:ext cx="3541803" cy="369332"/>
          </a:xfrm>
          <a:prstGeom prst="rect">
            <a:avLst/>
          </a:prstGeom>
        </p:spPr>
        <p:txBody>
          <a:bodyPr wrap="none">
            <a:spAutoFit/>
          </a:bodyPr>
          <a:lstStyle/>
          <a:p>
            <a:r>
              <a:rPr lang="en-CA" dirty="0"/>
              <a:t>http://bit.ly/Kudopalooza_Toronto</a:t>
            </a:r>
          </a:p>
        </p:txBody>
      </p:sp>
      <p:pic>
        <p:nvPicPr>
          <p:cNvPr id="6" name="Picture 5" descr="A picture containing black, clock, drawing&#10;&#10;Description automatically generated">
            <a:extLst>
              <a:ext uri="{FF2B5EF4-FFF2-40B4-BE49-F238E27FC236}">
                <a16:creationId xmlns:a16="http://schemas.microsoft.com/office/drawing/2014/main" id="{5850BC43-3733-43F1-BF9D-A42C30B76C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2573" y="178316"/>
            <a:ext cx="1905000" cy="1905000"/>
          </a:xfrm>
          <a:prstGeom prst="rect">
            <a:avLst/>
          </a:prstGeom>
        </p:spPr>
      </p:pic>
    </p:spTree>
    <p:extLst>
      <p:ext uri="{BB962C8B-B14F-4D97-AF65-F5344CB8AC3E}">
        <p14:creationId xmlns:p14="http://schemas.microsoft.com/office/powerpoint/2010/main" val="2200555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b="15637"/>
          <a:stretch/>
        </p:blipFill>
        <p:spPr>
          <a:xfrm>
            <a:off x="0" y="487"/>
            <a:ext cx="12192000" cy="6857027"/>
          </a:xfrm>
          <a:prstGeom prst="rect">
            <a:avLst/>
          </a:prstGeom>
        </p:spPr>
      </p:pic>
      <p:grpSp>
        <p:nvGrpSpPr>
          <p:cNvPr id="12" name="Group 11"/>
          <p:cNvGrpSpPr/>
          <p:nvPr/>
        </p:nvGrpSpPr>
        <p:grpSpPr>
          <a:xfrm>
            <a:off x="299556" y="1252574"/>
            <a:ext cx="10799600" cy="2060360"/>
            <a:chOff x="305562" y="1700026"/>
            <a:chExt cx="6351127" cy="1648652"/>
          </a:xfrm>
        </p:grpSpPr>
        <p:sp>
          <p:nvSpPr>
            <p:cNvPr id="5" name="Text Placeholder 2"/>
            <p:cNvSpPr txBox="1">
              <a:spLocks/>
            </p:cNvSpPr>
            <p:nvPr/>
          </p:nvSpPr>
          <p:spPr>
            <a:xfrm>
              <a:off x="305562" y="1700026"/>
              <a:ext cx="6351127" cy="1473444"/>
            </a:xfrm>
            <a:prstGeom prst="rect">
              <a:avLst/>
            </a:prstGeom>
          </p:spPr>
          <p:txBody>
            <a:bodyPr lIns="67232" tIns="33616" rIns="67232" bIns="33616"/>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11273" b="1" dirty="0" err="1">
                  <a:solidFill>
                    <a:schemeClr val="bg1"/>
                  </a:solidFill>
                  <a:latin typeface="Segoe UI"/>
                  <a:cs typeface="Segoe UI"/>
                </a:rPr>
                <a:t>Kudopalooza</a:t>
              </a:r>
              <a:r>
                <a:rPr lang="en-US" sz="11273" b="1" dirty="0">
                  <a:solidFill>
                    <a:schemeClr val="bg1"/>
                  </a:solidFill>
                  <a:latin typeface="Segoe UI"/>
                  <a:cs typeface="Segoe UI"/>
                </a:rPr>
                <a:t> Winners are</a:t>
              </a:r>
              <a:r>
                <a:rPr lang="en-US" sz="11273" b="1" dirty="0">
                  <a:latin typeface="Segoe UI"/>
                  <a:cs typeface="Segoe UI"/>
                </a:rPr>
                <a:t>…</a:t>
              </a:r>
              <a:endParaRPr lang="en-US" sz="2745" dirty="0">
                <a:gradFill>
                  <a:gsLst>
                    <a:gs pos="21239">
                      <a:schemeClr val="bg1"/>
                    </a:gs>
                    <a:gs pos="82000">
                      <a:schemeClr val="bg1"/>
                    </a:gs>
                  </a:gsLst>
                  <a:lin ang="5400000" scaled="0"/>
                </a:gradFill>
                <a:latin typeface="Segoe UI"/>
                <a:cs typeface="Segoe UI"/>
              </a:endParaRPr>
            </a:p>
          </p:txBody>
        </p:sp>
        <p:cxnSp>
          <p:nvCxnSpPr>
            <p:cNvPr id="6" name="Straight Connector 5"/>
            <p:cNvCxnSpPr/>
            <p:nvPr/>
          </p:nvCxnSpPr>
          <p:spPr>
            <a:xfrm>
              <a:off x="403098" y="3348678"/>
              <a:ext cx="4686300" cy="0"/>
            </a:xfrm>
            <a:prstGeom prst="line">
              <a:avLst/>
            </a:prstGeom>
            <a:ln w="19050">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327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p:txBody>
          <a:bodyPr>
            <a:normAutofit/>
          </a:bodyPr>
          <a:lstStyle/>
          <a:p>
            <a:pPr algn="ctr"/>
            <a:r>
              <a:rPr lang="en-US" dirty="0">
                <a:solidFill>
                  <a:srgbClr val="732773"/>
                </a:solidFill>
              </a:rPr>
              <a:t>Have a Great Day!</a:t>
            </a:r>
          </a:p>
        </p:txBody>
      </p:sp>
    </p:spTree>
    <p:extLst>
      <p:ext uri="{BB962C8B-B14F-4D97-AF65-F5344CB8AC3E}">
        <p14:creationId xmlns:p14="http://schemas.microsoft.com/office/powerpoint/2010/main" val="181451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9F8FEA-9053-4ABF-933B-AF2CF24CF8DC}"/>
              </a:ext>
            </a:extLst>
          </p:cNvPr>
          <p:cNvSpPr>
            <a:spLocks noGrp="1"/>
          </p:cNvSpPr>
          <p:nvPr>
            <p:ph type="title"/>
          </p:nvPr>
        </p:nvSpPr>
        <p:spPr/>
        <p:txBody>
          <a:bodyPr/>
          <a:lstStyle/>
          <a:p>
            <a:r>
              <a:rPr lang="en-CA" dirty="0"/>
              <a:t>44 Locations Across the world!</a:t>
            </a:r>
          </a:p>
        </p:txBody>
      </p:sp>
      <p:pic>
        <p:nvPicPr>
          <p:cNvPr id="9" name="Picture 8">
            <a:extLst>
              <a:ext uri="{FF2B5EF4-FFF2-40B4-BE49-F238E27FC236}">
                <a16:creationId xmlns:a16="http://schemas.microsoft.com/office/drawing/2014/main" id="{902111EC-7BAC-4439-922A-CE87F19A141F}"/>
              </a:ext>
            </a:extLst>
          </p:cNvPr>
          <p:cNvPicPr>
            <a:picLocks noChangeAspect="1"/>
          </p:cNvPicPr>
          <p:nvPr/>
        </p:nvPicPr>
        <p:blipFill>
          <a:blip r:embed="rId2"/>
          <a:stretch>
            <a:fillRect/>
          </a:stretch>
        </p:blipFill>
        <p:spPr>
          <a:xfrm>
            <a:off x="969194" y="1309512"/>
            <a:ext cx="9563338" cy="4577396"/>
          </a:xfrm>
          <a:prstGeom prst="rect">
            <a:avLst/>
          </a:prstGeom>
        </p:spPr>
      </p:pic>
    </p:spTree>
    <p:extLst>
      <p:ext uri="{BB962C8B-B14F-4D97-AF65-F5344CB8AC3E}">
        <p14:creationId xmlns:p14="http://schemas.microsoft.com/office/powerpoint/2010/main" val="221688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0B1B26-B45B-4293-B19A-E8E92AB7D2ED}"/>
              </a:ext>
            </a:extLst>
          </p:cNvPr>
          <p:cNvPicPr>
            <a:picLocks noChangeAspect="1"/>
          </p:cNvPicPr>
          <p:nvPr/>
        </p:nvPicPr>
        <p:blipFill>
          <a:blip r:embed="rId3"/>
          <a:stretch>
            <a:fillRect/>
          </a:stretch>
        </p:blipFill>
        <p:spPr>
          <a:xfrm>
            <a:off x="1548190" y="97057"/>
            <a:ext cx="9424609" cy="5772574"/>
          </a:xfrm>
          <a:prstGeom prst="rect">
            <a:avLst/>
          </a:prstGeom>
        </p:spPr>
      </p:pic>
    </p:spTree>
    <p:extLst>
      <p:ext uri="{BB962C8B-B14F-4D97-AF65-F5344CB8AC3E}">
        <p14:creationId xmlns:p14="http://schemas.microsoft.com/office/powerpoint/2010/main" val="581866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FF55D533-7C28-4280-9E67-EDCA83018E98}"/>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2478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a:xfrm>
            <a:off x="838200" y="365126"/>
            <a:ext cx="10515600" cy="1030042"/>
          </a:xfrm>
        </p:spPr>
        <p:txBody>
          <a:bodyPr/>
          <a:lstStyle/>
          <a:p>
            <a:r>
              <a:rPr lang="en-US" dirty="0"/>
              <a:t>Thanks To Our Global Sponsor</a:t>
            </a:r>
          </a:p>
        </p:txBody>
      </p:sp>
      <p:pic>
        <p:nvPicPr>
          <p:cNvPr id="6" name="Picture 5">
            <a:extLst>
              <a:ext uri="{FF2B5EF4-FFF2-40B4-BE49-F238E27FC236}">
                <a16:creationId xmlns:a16="http://schemas.microsoft.com/office/drawing/2014/main" id="{384C900B-2C8F-4516-90DF-92D3BBDDF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543" y="1958621"/>
            <a:ext cx="1933229" cy="1933229"/>
          </a:xfrm>
          <a:prstGeom prst="rect">
            <a:avLst/>
          </a:prstGeom>
        </p:spPr>
      </p:pic>
      <p:pic>
        <p:nvPicPr>
          <p:cNvPr id="7" name="Picture 6">
            <a:extLst>
              <a:ext uri="{FF2B5EF4-FFF2-40B4-BE49-F238E27FC236}">
                <a16:creationId xmlns:a16="http://schemas.microsoft.com/office/drawing/2014/main" id="{D071BFE1-AA33-460C-A947-013855520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7073" y="2223909"/>
            <a:ext cx="6011361" cy="1402651"/>
          </a:xfrm>
          <a:prstGeom prst="rect">
            <a:avLst/>
          </a:prstGeom>
        </p:spPr>
      </p:pic>
    </p:spTree>
    <p:extLst>
      <p:ext uri="{BB962C8B-B14F-4D97-AF65-F5344CB8AC3E}">
        <p14:creationId xmlns:p14="http://schemas.microsoft.com/office/powerpoint/2010/main" val="239543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KingswaySoft - SSIS Integration Toolkit_Segment_42sec">
            <a:hlinkClick r:id="" action="ppaction://media"/>
            <a:extLst>
              <a:ext uri="{FF2B5EF4-FFF2-40B4-BE49-F238E27FC236}">
                <a16:creationId xmlns:a16="http://schemas.microsoft.com/office/drawing/2014/main" id="{50E532AA-7F7A-4197-8537-5DBC1EAEB1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0585" y="20783"/>
            <a:ext cx="10450832" cy="5878593"/>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325043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a:xfrm>
            <a:off x="838200" y="365126"/>
            <a:ext cx="10515600" cy="1030042"/>
          </a:xfrm>
        </p:spPr>
        <p:txBody>
          <a:bodyPr/>
          <a:lstStyle/>
          <a:p>
            <a:r>
              <a:rPr lang="en-US"/>
              <a:t>Thanks To Our Local Sponsor’s </a:t>
            </a:r>
            <a:endParaRPr lang="en-US" dirty="0"/>
          </a:p>
        </p:txBody>
      </p:sp>
      <p:pic>
        <p:nvPicPr>
          <p:cNvPr id="6" name="Picture 5">
            <a:extLst>
              <a:ext uri="{FF2B5EF4-FFF2-40B4-BE49-F238E27FC236}">
                <a16:creationId xmlns:a16="http://schemas.microsoft.com/office/drawing/2014/main" id="{384C900B-2C8F-4516-90DF-92D3BBDDF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0811" y="1791471"/>
            <a:ext cx="1470379" cy="1470379"/>
          </a:xfrm>
          <a:prstGeom prst="rect">
            <a:avLst/>
          </a:prstGeom>
        </p:spPr>
      </p:pic>
      <p:pic>
        <p:nvPicPr>
          <p:cNvPr id="4" name="Picture 3">
            <a:extLst>
              <a:ext uri="{FF2B5EF4-FFF2-40B4-BE49-F238E27FC236}">
                <a16:creationId xmlns:a16="http://schemas.microsoft.com/office/drawing/2014/main" id="{3AA44931-5302-4153-A5E7-F9B5DD80E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2402" y="4038739"/>
            <a:ext cx="1249676" cy="1249676"/>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6BF6B818-9F50-455C-9194-FA01537E1E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038" y="4249480"/>
            <a:ext cx="2195375" cy="828195"/>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FD07A77-CF17-4D0A-93ED-9058A322FC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4899" y="4078210"/>
            <a:ext cx="1170735" cy="1170735"/>
          </a:xfrm>
          <a:prstGeom prst="rect">
            <a:avLst/>
          </a:prstGeom>
        </p:spPr>
      </p:pic>
      <p:pic>
        <p:nvPicPr>
          <p:cNvPr id="10" name="Picture 9" descr="A close up of a sign&#10;&#10;Description automatically generated">
            <a:extLst>
              <a:ext uri="{FF2B5EF4-FFF2-40B4-BE49-F238E27FC236}">
                <a16:creationId xmlns:a16="http://schemas.microsoft.com/office/drawing/2014/main" id="{BD4518EB-BBFF-4A70-930E-8FD57CF87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2120" y="4375541"/>
            <a:ext cx="1653795" cy="576072"/>
          </a:xfrm>
          <a:prstGeom prst="rect">
            <a:avLst/>
          </a:prstGeom>
        </p:spPr>
      </p:pic>
    </p:spTree>
    <p:extLst>
      <p:ext uri="{BB962C8B-B14F-4D97-AF65-F5344CB8AC3E}">
        <p14:creationId xmlns:p14="http://schemas.microsoft.com/office/powerpoint/2010/main" val="2596728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E9F9-7DA5-46BE-8FD3-98FC7600B400}"/>
              </a:ext>
            </a:extLst>
          </p:cNvPr>
          <p:cNvSpPr>
            <a:spLocks noGrp="1"/>
          </p:cNvSpPr>
          <p:nvPr>
            <p:ph type="title"/>
          </p:nvPr>
        </p:nvSpPr>
        <p:spPr>
          <a:xfrm>
            <a:off x="838200" y="365126"/>
            <a:ext cx="10515600" cy="1030042"/>
          </a:xfrm>
        </p:spPr>
        <p:txBody>
          <a:bodyPr/>
          <a:lstStyle/>
          <a:p>
            <a:r>
              <a:rPr lang="en-US"/>
              <a:t>Thanks To Our Local Sponsor’s </a:t>
            </a:r>
            <a:endParaRPr lang="en-US" dirty="0"/>
          </a:p>
        </p:txBody>
      </p:sp>
      <p:pic>
        <p:nvPicPr>
          <p:cNvPr id="6" name="Picture 5">
            <a:extLst>
              <a:ext uri="{FF2B5EF4-FFF2-40B4-BE49-F238E27FC236}">
                <a16:creationId xmlns:a16="http://schemas.microsoft.com/office/drawing/2014/main" id="{384C900B-2C8F-4516-90DF-92D3BBDDF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10" y="1266309"/>
            <a:ext cx="828195" cy="828195"/>
          </a:xfrm>
          <a:prstGeom prst="rect">
            <a:avLst/>
          </a:prstGeom>
        </p:spPr>
      </p:pic>
      <p:pic>
        <p:nvPicPr>
          <p:cNvPr id="4" name="Picture 3">
            <a:extLst>
              <a:ext uri="{FF2B5EF4-FFF2-40B4-BE49-F238E27FC236}">
                <a16:creationId xmlns:a16="http://schemas.microsoft.com/office/drawing/2014/main" id="{3AA44931-5302-4153-A5E7-F9B5DD80E4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10" y="4502652"/>
            <a:ext cx="866790" cy="866790"/>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6BF6B818-9F50-455C-9194-FA01537E1E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4954" y="1750092"/>
            <a:ext cx="5222091" cy="197001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FD07A77-CF17-4D0A-93ED-9058A322FC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11" y="2735097"/>
            <a:ext cx="1034674" cy="1034674"/>
          </a:xfrm>
          <a:prstGeom prst="rect">
            <a:avLst/>
          </a:prstGeom>
        </p:spPr>
      </p:pic>
      <p:pic>
        <p:nvPicPr>
          <p:cNvPr id="10" name="Picture 9" descr="A close up of a sign&#10;&#10;Description automatically generated">
            <a:extLst>
              <a:ext uri="{FF2B5EF4-FFF2-40B4-BE49-F238E27FC236}">
                <a16:creationId xmlns:a16="http://schemas.microsoft.com/office/drawing/2014/main" id="{BD4518EB-BBFF-4A70-930E-8FD57CF87B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10" y="3907858"/>
            <a:ext cx="1311121" cy="456707"/>
          </a:xfrm>
          <a:prstGeom prst="rect">
            <a:avLst/>
          </a:prstGeom>
        </p:spPr>
      </p:pic>
    </p:spTree>
    <p:extLst>
      <p:ext uri="{BB962C8B-B14F-4D97-AF65-F5344CB8AC3E}">
        <p14:creationId xmlns:p14="http://schemas.microsoft.com/office/powerpoint/2010/main" val="3096449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93E399-B7C0-4928-92D2-F2F6C5F27F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3.xml><?xml version="1.0" encoding="utf-8"?>
<ds:datastoreItem xmlns:ds="http://schemas.openxmlformats.org/officeDocument/2006/customXml" ds:itemID="{C4BD89D9-7255-4D5A-82E5-E966CAEE433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427</TotalTime>
  <Words>949</Words>
  <Application>Microsoft Office PowerPoint</Application>
  <PresentationFormat>Widescreen</PresentationFormat>
  <Paragraphs>117</Paragraphs>
  <Slides>25</Slides>
  <Notes>18</Notes>
  <HiddenSlides>0</HiddenSlides>
  <MMClips>2</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25</vt:i4>
      </vt:variant>
    </vt:vector>
  </HeadingPairs>
  <TitlesOfParts>
    <vt:vector size="39" baseType="lpstr">
      <vt:lpstr>Arial</vt:lpstr>
      <vt:lpstr>Calibri</vt:lpstr>
      <vt:lpstr>Calibri Light</vt:lpstr>
      <vt:lpstr>Consolas</vt:lpstr>
      <vt:lpstr>Gill Sans MT</vt:lpstr>
      <vt:lpstr>Klavika Medium Condensed</vt:lpstr>
      <vt:lpstr>Segoe UI</vt:lpstr>
      <vt:lpstr>Segoe UI Black</vt:lpstr>
      <vt:lpstr>Segoe UI Semibold</vt:lpstr>
      <vt:lpstr>Segoe UI Semilight</vt:lpstr>
      <vt:lpstr>Wingdings</vt:lpstr>
      <vt:lpstr>Office Theme</vt:lpstr>
      <vt:lpstr>1_Office Theme</vt:lpstr>
      <vt:lpstr>CorelDRAW</vt:lpstr>
      <vt:lpstr>PowerPoint Presentation</vt:lpstr>
      <vt:lpstr>Welcome To the first   Global Power Platform Bootcamp</vt:lpstr>
      <vt:lpstr>44 Locations Across the world!</vt:lpstr>
      <vt:lpstr>PowerPoint Presentation</vt:lpstr>
      <vt:lpstr>PowerPoint Presentation</vt:lpstr>
      <vt:lpstr>Thanks To Our Global Sponsor</vt:lpstr>
      <vt:lpstr>PowerPoint Presentation</vt:lpstr>
      <vt:lpstr>Thanks To Our Local Sponsor’s </vt:lpstr>
      <vt:lpstr>Thanks To Our Local Sponsor’s </vt:lpstr>
      <vt:lpstr>Thanks To Our Local Sponsor’s </vt:lpstr>
      <vt:lpstr>Thanks To Our Local Sponsor’s </vt:lpstr>
      <vt:lpstr>Thanks To Our Local Sponsor’s </vt:lpstr>
      <vt:lpstr>Thanks To Our Local Sponsor’s </vt:lpstr>
      <vt:lpstr>PowerPoint Presentation</vt:lpstr>
      <vt:lpstr>Schedule for the day</vt:lpstr>
      <vt:lpstr>Schedule for the day</vt:lpstr>
      <vt:lpstr>4-4:30 PM - Ruffle Draws to win Swags &amp; Prizes</vt:lpstr>
      <vt:lpstr>Social Media</vt:lpstr>
      <vt:lpstr>House Rules:</vt:lpstr>
      <vt:lpstr>Please fill out the survey!  &amp; Win Swags!!  10 prizes to be Won</vt:lpstr>
      <vt:lpstr>Any Questions?</vt:lpstr>
      <vt:lpstr>Kudopalooza Time!</vt:lpstr>
      <vt:lpstr>Kudopalooza for SWAG</vt:lpstr>
      <vt:lpstr>PowerPoint Presentation</vt:lpstr>
      <vt:lpstr>Have a Great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Tripathy</dc:creator>
  <cp:lastModifiedBy>Insight 2 Actions</cp:lastModifiedBy>
  <cp:revision>14</cp:revision>
  <dcterms:created xsi:type="dcterms:W3CDTF">2020-02-13T22:30:13Z</dcterms:created>
  <dcterms:modified xsi:type="dcterms:W3CDTF">2020-02-15T06:20:18Z</dcterms:modified>
</cp:coreProperties>
</file>